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61" r:id="rId2"/>
    <p:sldId id="268" r:id="rId3"/>
    <p:sldId id="269" r:id="rId4"/>
    <p:sldId id="263" r:id="rId5"/>
    <p:sldId id="274" r:id="rId6"/>
    <p:sldId id="281" r:id="rId7"/>
    <p:sldId id="260" r:id="rId8"/>
    <p:sldId id="282" r:id="rId9"/>
    <p:sldId id="273" r:id="rId10"/>
    <p:sldId id="270" r:id="rId11"/>
    <p:sldId id="283" r:id="rId12"/>
    <p:sldId id="284" r:id="rId13"/>
    <p:sldId id="285" r:id="rId14"/>
    <p:sldId id="267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4148"/>
    <a:srgbClr val="C15D65"/>
    <a:srgbClr val="FFFFFF"/>
    <a:srgbClr val="FFF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4" autoAdjust="0"/>
    <p:restoredTop sz="94690"/>
  </p:normalViewPr>
  <p:slideViewPr>
    <p:cSldViewPr snapToGrid="0">
      <p:cViewPr varScale="1">
        <p:scale>
          <a:sx n="66" d="100"/>
          <a:sy n="66" d="100"/>
        </p:scale>
        <p:origin x="208" y="9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数据</c:v>
                </c:pt>
              </c:strCache>
            </c:strRef>
          </c:tx>
          <c:spPr>
            <a:ln w="12700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28</c:v>
                </c:pt>
                <c:pt idx="2">
                  <c:v>11</c:v>
                </c:pt>
                <c:pt idx="3">
                  <c:v>47</c:v>
                </c:pt>
                <c:pt idx="4">
                  <c:v>7</c:v>
                </c:pt>
                <c:pt idx="5">
                  <c:v>12</c:v>
                </c:pt>
                <c:pt idx="6">
                  <c:v>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F084-E143-A800-B32116FC0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27064736"/>
        <c:axId val="227065128"/>
      </c:lineChart>
      <c:catAx>
        <c:axId val="2270647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7065128"/>
        <c:crosses val="autoZero"/>
        <c:auto val="1"/>
        <c:lblAlgn val="ctr"/>
        <c:lblOffset val="100"/>
        <c:noMultiLvlLbl val="0"/>
      </c:catAx>
      <c:valAx>
        <c:axId val="2270651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7064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661B5-CB9D-4D14-ACCA-733FCCA6BD49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5AB-3E31-4EDB-80DD-18FED28C52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9ED5-6AC0-4437-A2E2-2283A1D6F9C8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9ED5-6AC0-4437-A2E2-2283A1D6F9C8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9ED5-6AC0-4437-A2E2-2283A1D6F9C8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9ED5-6AC0-4437-A2E2-2283A1D6F9C8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9ED5-6AC0-4437-A2E2-2283A1D6F9C8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9ED5-6AC0-4437-A2E2-2283A1D6F9C8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9ED5-6AC0-4437-A2E2-2283A1D6F9C8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9ED5-6AC0-4437-A2E2-2283A1D6F9C8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9ED5-6AC0-4437-A2E2-2283A1D6F9C8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9ED5-6AC0-4437-A2E2-2283A1D6F9C8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9ED5-6AC0-4437-A2E2-2283A1D6F9C8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69ED5-6AC0-4437-A2E2-2283A1D6F9C8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10" Type="http://schemas.openxmlformats.org/officeDocument/2006/relationships/image" Target="../media/image3.png"/><Relationship Id="rId4" Type="http://schemas.openxmlformats.org/officeDocument/2006/relationships/tags" Target="../tags/tag5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tags" Target="../tags/tag44.xml"/><Relationship Id="rId7" Type="http://schemas.openxmlformats.org/officeDocument/2006/relationships/image" Target="../media/image9.jpe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9.xml"/><Relationship Id="rId7" Type="http://schemas.openxmlformats.org/officeDocument/2006/relationships/image" Target="../media/image11.jpe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1.xml"/><Relationship Id="rId4" Type="http://schemas.openxmlformats.org/officeDocument/2006/relationships/tags" Target="../tags/tag5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4.xml"/><Relationship Id="rId7" Type="http://schemas.openxmlformats.org/officeDocument/2006/relationships/image" Target="../media/image11.jpe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9.xml"/><Relationship Id="rId7" Type="http://schemas.openxmlformats.org/officeDocument/2006/relationships/image" Target="../media/image2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9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9.xml"/><Relationship Id="rId7" Type="http://schemas.openxmlformats.org/officeDocument/2006/relationships/image" Target="../media/image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4.xml"/><Relationship Id="rId7" Type="http://schemas.openxmlformats.org/officeDocument/2006/relationships/image" Target="../media/image4.jpe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9.xml"/><Relationship Id="rId7" Type="http://schemas.openxmlformats.org/officeDocument/2006/relationships/image" Target="../media/image4.jpe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4.xml"/><Relationship Id="rId7" Type="http://schemas.openxmlformats.org/officeDocument/2006/relationships/image" Target="../media/image4.jpe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9.xml"/><Relationship Id="rId7" Type="http://schemas.openxmlformats.org/officeDocument/2006/relationships/image" Target="../media/image7.jpe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4.xml"/><Relationship Id="rId7" Type="http://schemas.openxmlformats.org/officeDocument/2006/relationships/image" Target="../media/image9.jpe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9.xml"/><Relationship Id="rId7" Type="http://schemas.openxmlformats.org/officeDocument/2006/relationships/image" Target="../media/image9.jpe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任意多边形: 形状 36"/>
          <p:cNvSpPr/>
          <p:nvPr/>
        </p:nvSpPr>
        <p:spPr>
          <a:xfrm>
            <a:off x="0" y="2"/>
            <a:ext cx="9324478" cy="6857999"/>
          </a:xfrm>
          <a:custGeom>
            <a:avLst/>
            <a:gdLst>
              <a:gd name="connsiteX0" fmla="*/ 0 w 9324478"/>
              <a:gd name="connsiteY0" fmla="*/ 0 h 6857999"/>
              <a:gd name="connsiteX1" fmla="*/ 9324478 w 9324478"/>
              <a:gd name="connsiteY1" fmla="*/ 0 h 6857999"/>
              <a:gd name="connsiteX2" fmla="*/ 7364808 w 9324478"/>
              <a:gd name="connsiteY2" fmla="*/ 6857999 h 6857999"/>
              <a:gd name="connsiteX3" fmla="*/ 0 w 932447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4478" h="6857999">
                <a:moveTo>
                  <a:pt x="0" y="0"/>
                </a:moveTo>
                <a:lnTo>
                  <a:pt x="9324478" y="0"/>
                </a:lnTo>
                <a:lnTo>
                  <a:pt x="7364808" y="6857999"/>
                </a:lnTo>
                <a:lnTo>
                  <a:pt x="0" y="6857999"/>
                </a:lnTo>
                <a:close/>
              </a:path>
            </a:pathLst>
          </a:custGeom>
          <a:ln>
            <a:noFill/>
          </a:ln>
          <a:effectLst>
            <a:outerShdw blurRad="76200" dist="38100" dir="15600000" sx="103000" sy="103000" algn="ct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: 形状 37"/>
          <p:cNvSpPr/>
          <p:nvPr/>
        </p:nvSpPr>
        <p:spPr>
          <a:xfrm>
            <a:off x="0" y="1"/>
            <a:ext cx="9324478" cy="6857999"/>
          </a:xfrm>
          <a:custGeom>
            <a:avLst/>
            <a:gdLst>
              <a:gd name="connsiteX0" fmla="*/ 0 w 9324478"/>
              <a:gd name="connsiteY0" fmla="*/ 0 h 6857999"/>
              <a:gd name="connsiteX1" fmla="*/ 9324478 w 9324478"/>
              <a:gd name="connsiteY1" fmla="*/ 0 h 6857999"/>
              <a:gd name="connsiteX2" fmla="*/ 7364808 w 9324478"/>
              <a:gd name="connsiteY2" fmla="*/ 6857999 h 6857999"/>
              <a:gd name="connsiteX3" fmla="*/ 0 w 932447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4478" h="6857999">
                <a:moveTo>
                  <a:pt x="0" y="0"/>
                </a:moveTo>
                <a:lnTo>
                  <a:pt x="9324478" y="0"/>
                </a:lnTo>
                <a:lnTo>
                  <a:pt x="736480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 useBgFill="1">
        <p:nvSpPr>
          <p:cNvPr id="32" name="任意多边形: 形状 31"/>
          <p:cNvSpPr/>
          <p:nvPr/>
        </p:nvSpPr>
        <p:spPr>
          <a:xfrm>
            <a:off x="0" y="1"/>
            <a:ext cx="6897222" cy="6857999"/>
          </a:xfrm>
          <a:custGeom>
            <a:avLst/>
            <a:gdLst>
              <a:gd name="connsiteX0" fmla="*/ 0 w 6897222"/>
              <a:gd name="connsiteY0" fmla="*/ 0 h 6857999"/>
              <a:gd name="connsiteX1" fmla="*/ 6897222 w 6897222"/>
              <a:gd name="connsiteY1" fmla="*/ 0 h 6857999"/>
              <a:gd name="connsiteX2" fmla="*/ 4937552 w 6897222"/>
              <a:gd name="connsiteY2" fmla="*/ 6857999 h 6857999"/>
              <a:gd name="connsiteX3" fmla="*/ 0 w 689722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7222" h="6857999">
                <a:moveTo>
                  <a:pt x="0" y="0"/>
                </a:moveTo>
                <a:lnTo>
                  <a:pt x="6897222" y="0"/>
                </a:lnTo>
                <a:lnTo>
                  <a:pt x="4937552" y="6857999"/>
                </a:lnTo>
                <a:lnTo>
                  <a:pt x="0" y="6857999"/>
                </a:lnTo>
                <a:close/>
              </a:path>
            </a:pathLst>
          </a:custGeom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任意多边形: 形状 18"/>
          <p:cNvSpPr/>
          <p:nvPr/>
        </p:nvSpPr>
        <p:spPr>
          <a:xfrm>
            <a:off x="0" y="1"/>
            <a:ext cx="6897222" cy="6857999"/>
          </a:xfrm>
          <a:custGeom>
            <a:avLst/>
            <a:gdLst>
              <a:gd name="connsiteX0" fmla="*/ 0 w 6897222"/>
              <a:gd name="connsiteY0" fmla="*/ 0 h 6857999"/>
              <a:gd name="connsiteX1" fmla="*/ 1 w 6897222"/>
              <a:gd name="connsiteY1" fmla="*/ 0 h 6857999"/>
              <a:gd name="connsiteX2" fmla="*/ 1 w 6897222"/>
              <a:gd name="connsiteY2" fmla="*/ 4469198 h 6857999"/>
              <a:gd name="connsiteX3" fmla="*/ 1277072 w 6897222"/>
              <a:gd name="connsiteY3" fmla="*/ 0 h 6857999"/>
              <a:gd name="connsiteX4" fmla="*/ 6897222 w 6897222"/>
              <a:gd name="connsiteY4" fmla="*/ 0 h 6857999"/>
              <a:gd name="connsiteX5" fmla="*/ 4937552 w 6897222"/>
              <a:gd name="connsiteY5" fmla="*/ 6857999 h 6857999"/>
              <a:gd name="connsiteX6" fmla="*/ 0 w 689722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97222" h="6857999">
                <a:moveTo>
                  <a:pt x="0" y="0"/>
                </a:moveTo>
                <a:lnTo>
                  <a:pt x="1" y="0"/>
                </a:lnTo>
                <a:lnTo>
                  <a:pt x="1" y="4469198"/>
                </a:lnTo>
                <a:lnTo>
                  <a:pt x="1277072" y="0"/>
                </a:lnTo>
                <a:lnTo>
                  <a:pt x="6897222" y="0"/>
                </a:lnTo>
                <a:lnTo>
                  <a:pt x="4937552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14300" sx="104000" sy="10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1881083" y="2002333"/>
            <a:ext cx="72991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spc="6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小班讨论</a:t>
            </a:r>
          </a:p>
          <a:p>
            <a:r>
              <a:rPr lang="zh-CN" altLang="en-US" sz="6600" b="1" spc="6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      </a:t>
            </a:r>
            <a:r>
              <a:rPr lang="zh-CN" altLang="en-US" sz="9600" b="1" spc="6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第</a:t>
            </a:r>
            <a:r>
              <a:rPr lang="en-US" altLang="zh-CN" sz="9600" b="1" spc="6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10</a:t>
            </a:r>
            <a:r>
              <a:rPr lang="zh-CN" altLang="en-US" sz="9600" b="1" spc="6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组</a:t>
            </a:r>
          </a:p>
        </p:txBody>
      </p:sp>
      <p:sp>
        <p:nvSpPr>
          <p:cNvPr id="34" name="任意多边形: 形状 33"/>
          <p:cNvSpPr/>
          <p:nvPr/>
        </p:nvSpPr>
        <p:spPr>
          <a:xfrm>
            <a:off x="1231351" y="1485703"/>
            <a:ext cx="2750300" cy="3886594"/>
          </a:xfrm>
          <a:custGeom>
            <a:avLst/>
            <a:gdLst>
              <a:gd name="connsiteX0" fmla="*/ 0 w 2750300"/>
              <a:gd name="connsiteY0" fmla="*/ 0 h 3886594"/>
              <a:gd name="connsiteX1" fmla="*/ 2750300 w 2750300"/>
              <a:gd name="connsiteY1" fmla="*/ 0 h 3886594"/>
              <a:gd name="connsiteX2" fmla="*/ 2750300 w 2750300"/>
              <a:gd name="connsiteY2" fmla="*/ 554335 h 3886594"/>
              <a:gd name="connsiteX3" fmla="*/ 2656460 w 2750300"/>
              <a:gd name="connsiteY3" fmla="*/ 554335 h 3886594"/>
              <a:gd name="connsiteX4" fmla="*/ 2656460 w 2750300"/>
              <a:gd name="connsiteY4" fmla="*/ 93840 h 3886594"/>
              <a:gd name="connsiteX5" fmla="*/ 93840 w 2750300"/>
              <a:gd name="connsiteY5" fmla="*/ 93840 h 3886594"/>
              <a:gd name="connsiteX6" fmla="*/ 93840 w 2750300"/>
              <a:gd name="connsiteY6" fmla="*/ 3792754 h 3886594"/>
              <a:gd name="connsiteX7" fmla="*/ 2656460 w 2750300"/>
              <a:gd name="connsiteY7" fmla="*/ 3792754 h 3886594"/>
              <a:gd name="connsiteX8" fmla="*/ 2656460 w 2750300"/>
              <a:gd name="connsiteY8" fmla="*/ 3332259 h 3886594"/>
              <a:gd name="connsiteX9" fmla="*/ 2750300 w 2750300"/>
              <a:gd name="connsiteY9" fmla="*/ 3332259 h 3886594"/>
              <a:gd name="connsiteX10" fmla="*/ 2750300 w 2750300"/>
              <a:gd name="connsiteY10" fmla="*/ 3886594 h 3886594"/>
              <a:gd name="connsiteX11" fmla="*/ 0 w 2750300"/>
              <a:gd name="connsiteY11" fmla="*/ 3886594 h 388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0300" h="3886594">
                <a:moveTo>
                  <a:pt x="0" y="0"/>
                </a:moveTo>
                <a:lnTo>
                  <a:pt x="2750300" y="0"/>
                </a:lnTo>
                <a:lnTo>
                  <a:pt x="2750300" y="554335"/>
                </a:lnTo>
                <a:lnTo>
                  <a:pt x="2656460" y="554335"/>
                </a:lnTo>
                <a:lnTo>
                  <a:pt x="2656460" y="93840"/>
                </a:lnTo>
                <a:lnTo>
                  <a:pt x="93840" y="93840"/>
                </a:lnTo>
                <a:lnTo>
                  <a:pt x="93840" y="3792754"/>
                </a:lnTo>
                <a:lnTo>
                  <a:pt x="2656460" y="3792754"/>
                </a:lnTo>
                <a:lnTo>
                  <a:pt x="2656460" y="3332259"/>
                </a:lnTo>
                <a:lnTo>
                  <a:pt x="2750300" y="3332259"/>
                </a:lnTo>
                <a:lnTo>
                  <a:pt x="2750300" y="3886594"/>
                </a:lnTo>
                <a:lnTo>
                  <a:pt x="0" y="38865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961410" y="4398042"/>
            <a:ext cx="481177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刘虎城陈青豪李政桐陈汉轩  </a:t>
            </a:r>
          </a:p>
        </p:txBody>
      </p:sp>
      <p:sp>
        <p:nvSpPr>
          <p:cNvPr id="40" name="PA_椭圆 12"/>
          <p:cNvSpPr/>
          <p:nvPr>
            <p:custDataLst>
              <p:tags r:id="rId1"/>
            </p:custDataLst>
          </p:nvPr>
        </p:nvSpPr>
        <p:spPr>
          <a:xfrm flipH="1">
            <a:off x="11171703" y="301244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PA_椭圆 12"/>
          <p:cNvSpPr/>
          <p:nvPr>
            <p:custDataLst>
              <p:tags r:id="rId2"/>
            </p:custDataLst>
          </p:nvPr>
        </p:nvSpPr>
        <p:spPr>
          <a:xfrm flipH="1">
            <a:off x="11171703" y="319500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PA_椭圆 12"/>
          <p:cNvSpPr/>
          <p:nvPr>
            <p:custDataLst>
              <p:tags r:id="rId3"/>
            </p:custDataLst>
          </p:nvPr>
        </p:nvSpPr>
        <p:spPr>
          <a:xfrm flipH="1">
            <a:off x="11171703" y="337755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椭圆 12"/>
          <p:cNvSpPr/>
          <p:nvPr>
            <p:custDataLst>
              <p:tags r:id="rId4"/>
            </p:custDataLst>
          </p:nvPr>
        </p:nvSpPr>
        <p:spPr>
          <a:xfrm flipH="1">
            <a:off x="11171703" y="356011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PA_椭圆 12"/>
          <p:cNvSpPr/>
          <p:nvPr>
            <p:custDataLst>
              <p:tags r:id="rId5"/>
            </p:custDataLst>
          </p:nvPr>
        </p:nvSpPr>
        <p:spPr>
          <a:xfrm flipH="1">
            <a:off x="11171703" y="374266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logo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252095"/>
            <a:ext cx="3448050" cy="107505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29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 useBgFill="1">
        <p:nvSpPr>
          <p:cNvPr id="10" name="平行四边形 9"/>
          <p:cNvSpPr/>
          <p:nvPr/>
        </p:nvSpPr>
        <p:spPr>
          <a:xfrm>
            <a:off x="10043454" y="1"/>
            <a:ext cx="8461050" cy="6857999"/>
          </a:xfrm>
          <a:prstGeom prst="parallelogram">
            <a:avLst>
              <a:gd name="adj" fmla="val 28556"/>
            </a:avLst>
          </a:prstGeom>
          <a:ln>
            <a:noFill/>
          </a:ln>
          <a:effectLst>
            <a:outerShdw blurRad="165100" dist="38100" dir="10800000" sx="102000" sy="102000" algn="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 useBgFill="1">
        <p:nvSpPr>
          <p:cNvPr id="11" name="平行四边形 10"/>
          <p:cNvSpPr/>
          <p:nvPr/>
        </p:nvSpPr>
        <p:spPr>
          <a:xfrm>
            <a:off x="-6312504" y="1"/>
            <a:ext cx="8461050" cy="6857999"/>
          </a:xfrm>
          <a:prstGeom prst="parallelogram">
            <a:avLst>
              <a:gd name="adj" fmla="val 28556"/>
            </a:avLst>
          </a:prstGeom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PA_椭圆 12"/>
          <p:cNvSpPr/>
          <p:nvPr>
            <p:custDataLst>
              <p:tags r:id="rId1"/>
            </p:custDataLst>
          </p:nvPr>
        </p:nvSpPr>
        <p:spPr>
          <a:xfrm flipH="1">
            <a:off x="11171703" y="301244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_椭圆 12"/>
          <p:cNvSpPr/>
          <p:nvPr>
            <p:custDataLst>
              <p:tags r:id="rId2"/>
            </p:custDataLst>
          </p:nvPr>
        </p:nvSpPr>
        <p:spPr>
          <a:xfrm flipH="1">
            <a:off x="11171703" y="319500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椭圆 12"/>
          <p:cNvSpPr/>
          <p:nvPr>
            <p:custDataLst>
              <p:tags r:id="rId3"/>
            </p:custDataLst>
          </p:nvPr>
        </p:nvSpPr>
        <p:spPr>
          <a:xfrm flipH="1">
            <a:off x="11171703" y="337755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椭圆 12"/>
          <p:cNvSpPr/>
          <p:nvPr>
            <p:custDataLst>
              <p:tags r:id="rId4"/>
            </p:custDataLst>
          </p:nvPr>
        </p:nvSpPr>
        <p:spPr>
          <a:xfrm flipH="1">
            <a:off x="11171703" y="356011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椭圆 12"/>
          <p:cNvSpPr/>
          <p:nvPr>
            <p:custDataLst>
              <p:tags r:id="rId5"/>
            </p:custDataLst>
          </p:nvPr>
        </p:nvSpPr>
        <p:spPr>
          <a:xfrm flipH="1">
            <a:off x="11171703" y="374266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/>
        </p:nvSpPr>
        <p:spPr>
          <a:xfrm>
            <a:off x="-6312504" y="1"/>
            <a:ext cx="8461050" cy="6857999"/>
          </a:xfrm>
          <a:prstGeom prst="parallelogram">
            <a:avLst>
              <a:gd name="adj" fmla="val 28556"/>
            </a:avLst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平行四边形 12"/>
          <p:cNvSpPr/>
          <p:nvPr/>
        </p:nvSpPr>
        <p:spPr>
          <a:xfrm>
            <a:off x="10043454" y="1"/>
            <a:ext cx="8461050" cy="6857999"/>
          </a:xfrm>
          <a:prstGeom prst="parallelogram">
            <a:avLst>
              <a:gd name="adj" fmla="val 28556"/>
            </a:avLst>
          </a:prstGeom>
          <a:solidFill>
            <a:schemeClr val="tx1">
              <a:alpha val="4000"/>
            </a:schemeClr>
          </a:solidFill>
          <a:ln>
            <a:noFill/>
          </a:ln>
          <a:effectLst>
            <a:outerShdw blurRad="165100" dist="38100" dir="10800000" sx="102000" sy="102000" algn="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aphicFrame>
        <p:nvGraphicFramePr>
          <p:cNvPr id="16" name="图表 15"/>
          <p:cNvGraphicFramePr/>
          <p:nvPr/>
        </p:nvGraphicFramePr>
        <p:xfrm>
          <a:off x="1173480" y="2587205"/>
          <a:ext cx="9845040" cy="2066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1818551" y="5018703"/>
            <a:ext cx="8321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dirty="0">
                <a:solidFill>
                  <a:prstClr val="white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J</a:t>
            </a:r>
            <a:r>
              <a:rPr lang="en-US" altLang="zh-CN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+mn-cs"/>
                <a:sym typeface="+mn-ea"/>
              </a:rPr>
              <a:t>ava</a:t>
            </a:r>
            <a:r>
              <a:rPr lang="zh-CN" altLang="en-US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+mn-cs"/>
                <a:sym typeface="+mn-ea"/>
              </a:rPr>
              <a:t>友好的多线程支持，稍作修改之前的算法即可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15574" y="1244841"/>
            <a:ext cx="8900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spc="6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拆分成多条线程</a:t>
            </a:r>
            <a:endParaRPr lang="zh-CN" altLang="en-US" sz="8000" b="1" spc="600" dirty="0">
              <a:solidFill>
                <a:schemeClr val="bg1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4" name="图片 13" descr="log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4305" y="5777230"/>
            <a:ext cx="2451735" cy="76454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738688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" name="PA_椭圆 12"/>
          <p:cNvSpPr/>
          <p:nvPr>
            <p:custDataLst>
              <p:tags r:id="rId1"/>
            </p:custDataLst>
          </p:nvPr>
        </p:nvSpPr>
        <p:spPr>
          <a:xfrm flipH="1">
            <a:off x="11171703" y="301244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_椭圆 12"/>
          <p:cNvSpPr/>
          <p:nvPr>
            <p:custDataLst>
              <p:tags r:id="rId2"/>
            </p:custDataLst>
          </p:nvPr>
        </p:nvSpPr>
        <p:spPr>
          <a:xfrm flipH="1">
            <a:off x="11171703" y="319500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椭圆 12"/>
          <p:cNvSpPr/>
          <p:nvPr>
            <p:custDataLst>
              <p:tags r:id="rId3"/>
            </p:custDataLst>
          </p:nvPr>
        </p:nvSpPr>
        <p:spPr>
          <a:xfrm flipH="1">
            <a:off x="11171703" y="337755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椭圆 12"/>
          <p:cNvSpPr/>
          <p:nvPr>
            <p:custDataLst>
              <p:tags r:id="rId4"/>
            </p:custDataLst>
          </p:nvPr>
        </p:nvSpPr>
        <p:spPr>
          <a:xfrm flipH="1">
            <a:off x="11171703" y="356011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椭圆 12"/>
          <p:cNvSpPr/>
          <p:nvPr>
            <p:custDataLst>
              <p:tags r:id="rId5"/>
            </p:custDataLst>
          </p:nvPr>
        </p:nvSpPr>
        <p:spPr>
          <a:xfrm flipH="1">
            <a:off x="11171703" y="374266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4" name="Freeform 5"/>
          <p:cNvSpPr/>
          <p:nvPr/>
        </p:nvSpPr>
        <p:spPr bwMode="auto">
          <a:xfrm>
            <a:off x="7542828" y="596516"/>
            <a:ext cx="3202344" cy="5664970"/>
          </a:xfrm>
          <a:prstGeom prst="flowChartMerge">
            <a:avLst/>
          </a:prstGeom>
          <a:ln w="9525">
            <a:solidFill>
              <a:schemeClr val="bg1">
                <a:lumMod val="50000"/>
                <a:alpha val="13000"/>
              </a:schemeClr>
            </a:solidFill>
            <a:prstDash val="solid"/>
            <a:round/>
          </a:ln>
          <a:effectLst>
            <a:outerShdw blurRad="152400" sx="104000" sy="104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47461" y="2544546"/>
            <a:ext cx="5775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6000" spc="3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Java</a:t>
            </a:r>
            <a:r>
              <a:rPr lang="zh-CN" altLang="en-US" sz="6000" spc="3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实现</a:t>
            </a: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+mn-cs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917412" y="2139149"/>
            <a:ext cx="2277269" cy="1781274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0" name="图片 9" descr="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4305" y="5777230"/>
            <a:ext cx="2451735" cy="76454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2" name="矩形 11"/>
          <p:cNvSpPr/>
          <p:nvPr/>
        </p:nvSpPr>
        <p:spPr>
          <a:xfrm>
            <a:off x="1295400" y="1109236"/>
            <a:ext cx="9601200" cy="4639528"/>
          </a:xfrm>
          <a:prstGeom prst="rect">
            <a:avLst/>
          </a:prstGeom>
          <a:ln>
            <a:noFill/>
          </a:ln>
          <a:effectLst>
            <a:outerShdw blurRad="1016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295400" y="1109236"/>
            <a:ext cx="9601200" cy="4639528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 w="9525">
            <a:solidFill>
              <a:schemeClr val="bg1">
                <a:lumMod val="50000"/>
                <a:alpha val="1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>
            <a:off x="12222480" y="3429000"/>
            <a:ext cx="2792680" cy="2272449"/>
          </a:xfrm>
          <a:custGeom>
            <a:avLst/>
            <a:gdLst>
              <a:gd name="connsiteX0" fmla="*/ 1377798 w 2792680"/>
              <a:gd name="connsiteY0" fmla="*/ 0 h 2272449"/>
              <a:gd name="connsiteX1" fmla="*/ 1388610 w 2792680"/>
              <a:gd name="connsiteY1" fmla="*/ 1429 h 2272449"/>
              <a:gd name="connsiteX2" fmla="*/ 1396340 w 2792680"/>
              <a:gd name="connsiteY2" fmla="*/ 408 h 2272449"/>
              <a:gd name="connsiteX3" fmla="*/ 1404070 w 2792680"/>
              <a:gd name="connsiteY3" fmla="*/ 1429 h 2272449"/>
              <a:gd name="connsiteX4" fmla="*/ 1414882 w 2792680"/>
              <a:gd name="connsiteY4" fmla="*/ 0 h 2272449"/>
              <a:gd name="connsiteX5" fmla="*/ 2278527 w 2792680"/>
              <a:gd name="connsiteY5" fmla="*/ 1988338 h 2272449"/>
              <a:gd name="connsiteX6" fmla="*/ 2722342 w 2792680"/>
              <a:gd name="connsiteY6" fmla="*/ 2265387 h 2272449"/>
              <a:gd name="connsiteX7" fmla="*/ 2792680 w 2792680"/>
              <a:gd name="connsiteY7" fmla="*/ 2272449 h 2272449"/>
              <a:gd name="connsiteX8" fmla="*/ 1396340 w 2792680"/>
              <a:gd name="connsiteY8" fmla="*/ 2272449 h 2272449"/>
              <a:gd name="connsiteX9" fmla="*/ 0 w 2792680"/>
              <a:gd name="connsiteY9" fmla="*/ 2272449 h 2272449"/>
              <a:gd name="connsiteX10" fmla="*/ 70338 w 2792680"/>
              <a:gd name="connsiteY10" fmla="*/ 2265387 h 2272449"/>
              <a:gd name="connsiteX11" fmla="*/ 514153 w 2792680"/>
              <a:gd name="connsiteY11" fmla="*/ 1988338 h 2272449"/>
              <a:gd name="connsiteX12" fmla="*/ 1377798 w 2792680"/>
              <a:gd name="connsiteY12" fmla="*/ 0 h 2272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2680" h="2272449">
                <a:moveTo>
                  <a:pt x="1377798" y="0"/>
                </a:moveTo>
                <a:lnTo>
                  <a:pt x="1388610" y="1429"/>
                </a:lnTo>
                <a:lnTo>
                  <a:pt x="1396340" y="408"/>
                </a:lnTo>
                <a:lnTo>
                  <a:pt x="1404070" y="1429"/>
                </a:lnTo>
                <a:lnTo>
                  <a:pt x="1414882" y="0"/>
                </a:lnTo>
                <a:cubicBezTo>
                  <a:pt x="1833961" y="0"/>
                  <a:pt x="2037540" y="1723522"/>
                  <a:pt x="2278527" y="1988338"/>
                </a:cubicBezTo>
                <a:cubicBezTo>
                  <a:pt x="2489392" y="2220052"/>
                  <a:pt x="2529843" y="2244528"/>
                  <a:pt x="2722342" y="2265387"/>
                </a:cubicBezTo>
                <a:lnTo>
                  <a:pt x="2792680" y="2272449"/>
                </a:lnTo>
                <a:lnTo>
                  <a:pt x="1396340" y="2272449"/>
                </a:lnTo>
                <a:lnTo>
                  <a:pt x="0" y="2272449"/>
                </a:lnTo>
                <a:lnTo>
                  <a:pt x="70338" y="2265387"/>
                </a:lnTo>
                <a:cubicBezTo>
                  <a:pt x="262837" y="2244528"/>
                  <a:pt x="303288" y="2220052"/>
                  <a:pt x="514153" y="1988338"/>
                </a:cubicBezTo>
                <a:cubicBezTo>
                  <a:pt x="755140" y="1723522"/>
                  <a:pt x="958719" y="0"/>
                  <a:pt x="1377798" y="0"/>
                </a:cubicBezTo>
                <a:close/>
              </a:path>
            </a:pathLst>
          </a:custGeom>
          <a:gradFill flip="none" rotWithShape="1">
            <a:gsLst>
              <a:gs pos="61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PA_椭圆 12"/>
          <p:cNvSpPr/>
          <p:nvPr>
            <p:custDataLst>
              <p:tags r:id="rId1"/>
            </p:custDataLst>
          </p:nvPr>
        </p:nvSpPr>
        <p:spPr>
          <a:xfrm flipH="1">
            <a:off x="11171703" y="301244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PA_椭圆 12"/>
          <p:cNvSpPr/>
          <p:nvPr>
            <p:custDataLst>
              <p:tags r:id="rId2"/>
            </p:custDataLst>
          </p:nvPr>
        </p:nvSpPr>
        <p:spPr>
          <a:xfrm flipH="1">
            <a:off x="11171703" y="319500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_椭圆 12"/>
          <p:cNvSpPr/>
          <p:nvPr>
            <p:custDataLst>
              <p:tags r:id="rId3"/>
            </p:custDataLst>
          </p:nvPr>
        </p:nvSpPr>
        <p:spPr>
          <a:xfrm flipH="1">
            <a:off x="11171703" y="337755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PA_椭圆 12"/>
          <p:cNvSpPr/>
          <p:nvPr>
            <p:custDataLst>
              <p:tags r:id="rId4"/>
            </p:custDataLst>
          </p:nvPr>
        </p:nvSpPr>
        <p:spPr>
          <a:xfrm flipH="1">
            <a:off x="11171703" y="356011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PA_椭圆 12"/>
          <p:cNvSpPr/>
          <p:nvPr>
            <p:custDataLst>
              <p:tags r:id="rId5"/>
            </p:custDataLst>
          </p:nvPr>
        </p:nvSpPr>
        <p:spPr>
          <a:xfrm flipH="1">
            <a:off x="11171703" y="374266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5735" y="5915025"/>
            <a:ext cx="2451735" cy="76454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51B8247-CF9C-7744-B0EB-C51970A017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9865" y="1832653"/>
            <a:ext cx="9012270" cy="18303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203C2CC-8214-774F-BDFB-C12E46DA4DD0}"/>
              </a:ext>
            </a:extLst>
          </p:cNvPr>
          <p:cNvSpPr/>
          <p:nvPr/>
        </p:nvSpPr>
        <p:spPr>
          <a:xfrm>
            <a:off x="6475686" y="4482809"/>
            <a:ext cx="40187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zh-CN" altLang="en-US" sz="6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见</a:t>
            </a:r>
            <a:r>
              <a:rPr lang="en-US" altLang="zh-CN" sz="6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T6.java</a:t>
            </a:r>
          </a:p>
        </p:txBody>
      </p:sp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平行四边形 21"/>
          <p:cNvSpPr/>
          <p:nvPr/>
        </p:nvSpPr>
        <p:spPr>
          <a:xfrm>
            <a:off x="2906204" y="1"/>
            <a:ext cx="9275698" cy="6857999"/>
          </a:xfrm>
          <a:prstGeom prst="parallelogram">
            <a:avLst>
              <a:gd name="adj" fmla="val 28556"/>
            </a:avLst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 useBgFill="1">
        <p:nvSpPr>
          <p:cNvPr id="19" name="任意多边形: 形状 18"/>
          <p:cNvSpPr/>
          <p:nvPr/>
        </p:nvSpPr>
        <p:spPr>
          <a:xfrm>
            <a:off x="3847901" y="7863390"/>
            <a:ext cx="7076064" cy="6857999"/>
          </a:xfrm>
          <a:custGeom>
            <a:avLst/>
            <a:gdLst>
              <a:gd name="connsiteX0" fmla="*/ 5116394 w 7076064"/>
              <a:gd name="connsiteY0" fmla="*/ 6857999 h 6857999"/>
              <a:gd name="connsiteX1" fmla="*/ 0 w 7076064"/>
              <a:gd name="connsiteY1" fmla="*/ 6857999 h 6857999"/>
              <a:gd name="connsiteX2" fmla="*/ 1959670 w 7076064"/>
              <a:gd name="connsiteY2" fmla="*/ 0 h 6857999"/>
              <a:gd name="connsiteX3" fmla="*/ 7076064 w 7076064"/>
              <a:gd name="connsiteY3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064" h="6857999">
                <a:moveTo>
                  <a:pt x="5116394" y="6857999"/>
                </a:moveTo>
                <a:lnTo>
                  <a:pt x="0" y="6857999"/>
                </a:lnTo>
                <a:lnTo>
                  <a:pt x="1959670" y="0"/>
                </a:lnTo>
                <a:lnTo>
                  <a:pt x="7076064" y="0"/>
                </a:lnTo>
                <a:close/>
              </a:path>
            </a:pathLst>
          </a:custGeom>
          <a:ln>
            <a:noFill/>
          </a:ln>
          <a:effectLst>
            <a:outerShdw blurRad="1143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 useBgFill="1">
        <p:nvSpPr>
          <p:cNvPr id="27" name="任意多边形: 形状 26"/>
          <p:cNvSpPr/>
          <p:nvPr/>
        </p:nvSpPr>
        <p:spPr>
          <a:xfrm>
            <a:off x="-792799" y="1"/>
            <a:ext cx="2834665" cy="6857999"/>
          </a:xfrm>
          <a:custGeom>
            <a:avLst/>
            <a:gdLst>
              <a:gd name="connsiteX0" fmla="*/ 0 w 2834665"/>
              <a:gd name="connsiteY0" fmla="*/ 0 h 6857999"/>
              <a:gd name="connsiteX1" fmla="*/ 2834665 w 2834665"/>
              <a:gd name="connsiteY1" fmla="*/ 0 h 6857999"/>
              <a:gd name="connsiteX2" fmla="*/ 874995 w 2834665"/>
              <a:gd name="connsiteY2" fmla="*/ 6857999 h 6857999"/>
              <a:gd name="connsiteX3" fmla="*/ 0 w 2834665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4665" h="6857999">
                <a:moveTo>
                  <a:pt x="0" y="0"/>
                </a:moveTo>
                <a:lnTo>
                  <a:pt x="2834665" y="0"/>
                </a:lnTo>
                <a:lnTo>
                  <a:pt x="874995" y="6857999"/>
                </a:lnTo>
                <a:lnTo>
                  <a:pt x="0" y="6857999"/>
                </a:lnTo>
                <a:close/>
              </a:path>
            </a:pathLst>
          </a:custGeom>
          <a:ln>
            <a:noFill/>
          </a:ln>
          <a:effectLst>
            <a:outerShdw blurRad="1143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7" name="任意多边形: 形状 36"/>
          <p:cNvSpPr/>
          <p:nvPr/>
        </p:nvSpPr>
        <p:spPr>
          <a:xfrm>
            <a:off x="-6531" y="1"/>
            <a:ext cx="2048397" cy="6857999"/>
          </a:xfrm>
          <a:custGeom>
            <a:avLst/>
            <a:gdLst>
              <a:gd name="connsiteX0" fmla="*/ 0 w 2048397"/>
              <a:gd name="connsiteY0" fmla="*/ 0 h 6857999"/>
              <a:gd name="connsiteX1" fmla="*/ 2048397 w 2048397"/>
              <a:gd name="connsiteY1" fmla="*/ 0 h 6857999"/>
              <a:gd name="connsiteX2" fmla="*/ 88727 w 2048397"/>
              <a:gd name="connsiteY2" fmla="*/ 6857999 h 6857999"/>
              <a:gd name="connsiteX3" fmla="*/ 0 w 204839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8397" h="6857999">
                <a:moveTo>
                  <a:pt x="0" y="0"/>
                </a:moveTo>
                <a:lnTo>
                  <a:pt x="2048397" y="0"/>
                </a:lnTo>
                <a:lnTo>
                  <a:pt x="8872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 useBgFill="1">
        <p:nvSpPr>
          <p:cNvPr id="4" name="矩形 3"/>
          <p:cNvSpPr/>
          <p:nvPr/>
        </p:nvSpPr>
        <p:spPr>
          <a:xfrm>
            <a:off x="-6531" y="1173480"/>
            <a:ext cx="4539897" cy="4434840"/>
          </a:xfrm>
          <a:prstGeom prst="rect">
            <a:avLst/>
          </a:prstGeom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959813" y="-186159"/>
            <a:ext cx="4847216" cy="7230318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078954" y="1175093"/>
            <a:ext cx="68602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600" b="1" spc="600" dirty="0">
                <a:solidFill>
                  <a:prstClr val="white"/>
                </a:solidFill>
                <a:latin typeface="仿宋" panose="02010609060101010101" charset="-122"/>
                <a:ea typeface="仿宋" panose="02010609060101010101" charset="-122"/>
              </a:rPr>
              <a:t>相信，</a:t>
            </a:r>
            <a:endParaRPr lang="en-US" altLang="zh-CN" sz="9600" b="1" spc="600" dirty="0">
              <a:solidFill>
                <a:prstClr val="white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600" b="1" spc="600" dirty="0">
                <a:solidFill>
                  <a:prstClr val="white"/>
                </a:solidFill>
                <a:latin typeface="仿宋" panose="02010609060101010101" charset="-122"/>
                <a:ea typeface="仿宋" panose="02010609060101010101" charset="-122"/>
              </a:rPr>
              <a:t>并行的力量</a:t>
            </a:r>
            <a:endParaRPr lang="en-US" altLang="zh-CN" sz="9600" b="1" spc="600" dirty="0">
              <a:solidFill>
                <a:prstClr val="white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+mn-cs"/>
              </a:rPr>
              <a:t>。</a:t>
            </a:r>
          </a:p>
        </p:txBody>
      </p:sp>
      <p:pic>
        <p:nvPicPr>
          <p:cNvPr id="10" name="图片 9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305" y="5777230"/>
            <a:ext cx="2451735" cy="76454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 useBgFill="1">
        <p:nvSpPr>
          <p:cNvPr id="30" name="任意多边形: 形状 29"/>
          <p:cNvSpPr/>
          <p:nvPr/>
        </p:nvSpPr>
        <p:spPr>
          <a:xfrm>
            <a:off x="0" y="1"/>
            <a:ext cx="7151546" cy="6857998"/>
          </a:xfrm>
          <a:custGeom>
            <a:avLst/>
            <a:gdLst>
              <a:gd name="connsiteX0" fmla="*/ 0 w 7151546"/>
              <a:gd name="connsiteY0" fmla="*/ 0 h 6857998"/>
              <a:gd name="connsiteX1" fmla="*/ 7151546 w 7151546"/>
              <a:gd name="connsiteY1" fmla="*/ 0 h 6857998"/>
              <a:gd name="connsiteX2" fmla="*/ 5191877 w 7151546"/>
              <a:gd name="connsiteY2" fmla="*/ 6857998 h 6857998"/>
              <a:gd name="connsiteX3" fmla="*/ 0 w 7151546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1546" h="6857998">
                <a:moveTo>
                  <a:pt x="0" y="0"/>
                </a:moveTo>
                <a:lnTo>
                  <a:pt x="7151546" y="0"/>
                </a:lnTo>
                <a:lnTo>
                  <a:pt x="5191877" y="6857998"/>
                </a:lnTo>
                <a:lnTo>
                  <a:pt x="0" y="6857998"/>
                </a:lnTo>
                <a:close/>
              </a:path>
            </a:pathLst>
          </a:custGeom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>
            <a:off x="0" y="1"/>
            <a:ext cx="7151546" cy="6857998"/>
          </a:xfrm>
          <a:custGeom>
            <a:avLst/>
            <a:gdLst>
              <a:gd name="connsiteX0" fmla="*/ 0 w 7151546"/>
              <a:gd name="connsiteY0" fmla="*/ 0 h 6857998"/>
              <a:gd name="connsiteX1" fmla="*/ 7151546 w 7151546"/>
              <a:gd name="connsiteY1" fmla="*/ 0 h 6857998"/>
              <a:gd name="connsiteX2" fmla="*/ 5191877 w 7151546"/>
              <a:gd name="connsiteY2" fmla="*/ 6857998 h 6857998"/>
              <a:gd name="connsiteX3" fmla="*/ 0 w 7151546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1546" h="6857998">
                <a:moveTo>
                  <a:pt x="0" y="0"/>
                </a:moveTo>
                <a:lnTo>
                  <a:pt x="7151546" y="0"/>
                </a:lnTo>
                <a:lnTo>
                  <a:pt x="5191877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PA_椭圆 12"/>
          <p:cNvSpPr/>
          <p:nvPr>
            <p:custDataLst>
              <p:tags r:id="rId1"/>
            </p:custDataLst>
          </p:nvPr>
        </p:nvSpPr>
        <p:spPr>
          <a:xfrm flipH="1">
            <a:off x="11171703" y="301244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_椭圆 12"/>
          <p:cNvSpPr/>
          <p:nvPr>
            <p:custDataLst>
              <p:tags r:id="rId2"/>
            </p:custDataLst>
          </p:nvPr>
        </p:nvSpPr>
        <p:spPr>
          <a:xfrm flipH="1">
            <a:off x="11171703" y="319500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椭圆 12"/>
          <p:cNvSpPr/>
          <p:nvPr>
            <p:custDataLst>
              <p:tags r:id="rId3"/>
            </p:custDataLst>
          </p:nvPr>
        </p:nvSpPr>
        <p:spPr>
          <a:xfrm flipH="1">
            <a:off x="11171703" y="337755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椭圆 12"/>
          <p:cNvSpPr/>
          <p:nvPr>
            <p:custDataLst>
              <p:tags r:id="rId4"/>
            </p:custDataLst>
          </p:nvPr>
        </p:nvSpPr>
        <p:spPr>
          <a:xfrm flipH="1">
            <a:off x="11171703" y="356011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椭圆 12"/>
          <p:cNvSpPr/>
          <p:nvPr>
            <p:custDataLst>
              <p:tags r:id="rId5"/>
            </p:custDataLst>
          </p:nvPr>
        </p:nvSpPr>
        <p:spPr>
          <a:xfrm flipH="1">
            <a:off x="11171703" y="374266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446444" y="2513058"/>
            <a:ext cx="7299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9600" b="1" dirty="0">
                <a:solidFill>
                  <a:schemeClr val="bg1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  问题时间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252402" y="4200590"/>
            <a:ext cx="481177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扫码下载湖大定制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模板</a:t>
            </a:r>
          </a:p>
        </p:txBody>
      </p:sp>
      <p:sp>
        <p:nvSpPr>
          <p:cNvPr id="23" name="任意多边形: 形状 22"/>
          <p:cNvSpPr/>
          <p:nvPr/>
        </p:nvSpPr>
        <p:spPr>
          <a:xfrm>
            <a:off x="2010076" y="1537146"/>
            <a:ext cx="2750300" cy="3886594"/>
          </a:xfrm>
          <a:custGeom>
            <a:avLst/>
            <a:gdLst>
              <a:gd name="connsiteX0" fmla="*/ 0 w 2750300"/>
              <a:gd name="connsiteY0" fmla="*/ 0 h 3886594"/>
              <a:gd name="connsiteX1" fmla="*/ 2750300 w 2750300"/>
              <a:gd name="connsiteY1" fmla="*/ 0 h 3886594"/>
              <a:gd name="connsiteX2" fmla="*/ 2750300 w 2750300"/>
              <a:gd name="connsiteY2" fmla="*/ 554335 h 3886594"/>
              <a:gd name="connsiteX3" fmla="*/ 2656460 w 2750300"/>
              <a:gd name="connsiteY3" fmla="*/ 554335 h 3886594"/>
              <a:gd name="connsiteX4" fmla="*/ 2656460 w 2750300"/>
              <a:gd name="connsiteY4" fmla="*/ 93840 h 3886594"/>
              <a:gd name="connsiteX5" fmla="*/ 93840 w 2750300"/>
              <a:gd name="connsiteY5" fmla="*/ 93840 h 3886594"/>
              <a:gd name="connsiteX6" fmla="*/ 93840 w 2750300"/>
              <a:gd name="connsiteY6" fmla="*/ 3792754 h 3886594"/>
              <a:gd name="connsiteX7" fmla="*/ 2656460 w 2750300"/>
              <a:gd name="connsiteY7" fmla="*/ 3792754 h 3886594"/>
              <a:gd name="connsiteX8" fmla="*/ 2656460 w 2750300"/>
              <a:gd name="connsiteY8" fmla="*/ 3332259 h 3886594"/>
              <a:gd name="connsiteX9" fmla="*/ 2750300 w 2750300"/>
              <a:gd name="connsiteY9" fmla="*/ 3332259 h 3886594"/>
              <a:gd name="connsiteX10" fmla="*/ 2750300 w 2750300"/>
              <a:gd name="connsiteY10" fmla="*/ 3886594 h 3886594"/>
              <a:gd name="connsiteX11" fmla="*/ 0 w 2750300"/>
              <a:gd name="connsiteY11" fmla="*/ 3886594 h 388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0300" h="3886594">
                <a:moveTo>
                  <a:pt x="0" y="0"/>
                </a:moveTo>
                <a:lnTo>
                  <a:pt x="2750300" y="0"/>
                </a:lnTo>
                <a:lnTo>
                  <a:pt x="2750300" y="554335"/>
                </a:lnTo>
                <a:lnTo>
                  <a:pt x="2656460" y="554335"/>
                </a:lnTo>
                <a:lnTo>
                  <a:pt x="2656460" y="93840"/>
                </a:lnTo>
                <a:lnTo>
                  <a:pt x="93840" y="93840"/>
                </a:lnTo>
                <a:lnTo>
                  <a:pt x="93840" y="3792754"/>
                </a:lnTo>
                <a:lnTo>
                  <a:pt x="2656460" y="3792754"/>
                </a:lnTo>
                <a:lnTo>
                  <a:pt x="2656460" y="3332259"/>
                </a:lnTo>
                <a:lnTo>
                  <a:pt x="2750300" y="3332259"/>
                </a:lnTo>
                <a:lnTo>
                  <a:pt x="2750300" y="3886594"/>
                </a:lnTo>
                <a:lnTo>
                  <a:pt x="0" y="38865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 descr="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875" y="267335"/>
            <a:ext cx="3298825" cy="1028700"/>
          </a:xfrm>
          <a:prstGeom prst="rect">
            <a:avLst/>
          </a:prstGeom>
          <a:noFill/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055752F-45BC-B44C-AA41-4EB74D116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6500" y="4439696"/>
            <a:ext cx="1968088" cy="1968088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 useBgFill="1">
        <p:nvSpPr>
          <p:cNvPr id="30" name="任意多边形: 形状 29"/>
          <p:cNvSpPr/>
          <p:nvPr/>
        </p:nvSpPr>
        <p:spPr>
          <a:xfrm>
            <a:off x="2584814" y="1"/>
            <a:ext cx="7990635" cy="6857999"/>
          </a:xfrm>
          <a:custGeom>
            <a:avLst/>
            <a:gdLst>
              <a:gd name="connsiteX0" fmla="*/ 1959670 w 7990635"/>
              <a:gd name="connsiteY0" fmla="*/ 0 h 6857999"/>
              <a:gd name="connsiteX1" fmla="*/ 7990635 w 7990635"/>
              <a:gd name="connsiteY1" fmla="*/ 0 h 6857999"/>
              <a:gd name="connsiteX2" fmla="*/ 6030965 w 7990635"/>
              <a:gd name="connsiteY2" fmla="*/ 6857999 h 6857999"/>
              <a:gd name="connsiteX3" fmla="*/ 0 w 7990635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0635" h="6857999">
                <a:moveTo>
                  <a:pt x="1959670" y="0"/>
                </a:moveTo>
                <a:lnTo>
                  <a:pt x="7990635" y="0"/>
                </a:lnTo>
                <a:lnTo>
                  <a:pt x="6030965" y="6857999"/>
                </a:lnTo>
                <a:lnTo>
                  <a:pt x="0" y="6857999"/>
                </a:lnTo>
                <a:close/>
              </a:path>
            </a:pathLst>
          </a:custGeom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8" name="平行四边形 27"/>
          <p:cNvSpPr/>
          <p:nvPr/>
        </p:nvSpPr>
        <p:spPr>
          <a:xfrm>
            <a:off x="2584814" y="131113"/>
            <a:ext cx="7990635" cy="6857999"/>
          </a:xfrm>
          <a:prstGeom prst="parallelogram">
            <a:avLst>
              <a:gd name="adj" fmla="val 28556"/>
            </a:avLst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PA_椭圆 12"/>
          <p:cNvSpPr/>
          <p:nvPr>
            <p:custDataLst>
              <p:tags r:id="rId1"/>
            </p:custDataLst>
          </p:nvPr>
        </p:nvSpPr>
        <p:spPr>
          <a:xfrm flipH="1">
            <a:off x="11171703" y="301244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_椭圆 12"/>
          <p:cNvSpPr/>
          <p:nvPr>
            <p:custDataLst>
              <p:tags r:id="rId2"/>
            </p:custDataLst>
          </p:nvPr>
        </p:nvSpPr>
        <p:spPr>
          <a:xfrm flipH="1">
            <a:off x="11171703" y="319500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椭圆 12"/>
          <p:cNvSpPr/>
          <p:nvPr>
            <p:custDataLst>
              <p:tags r:id="rId3"/>
            </p:custDataLst>
          </p:nvPr>
        </p:nvSpPr>
        <p:spPr>
          <a:xfrm flipH="1">
            <a:off x="11171703" y="337755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椭圆 12"/>
          <p:cNvSpPr/>
          <p:nvPr>
            <p:custDataLst>
              <p:tags r:id="rId4"/>
            </p:custDataLst>
          </p:nvPr>
        </p:nvSpPr>
        <p:spPr>
          <a:xfrm flipH="1">
            <a:off x="11171703" y="356011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椭圆 12"/>
          <p:cNvSpPr/>
          <p:nvPr>
            <p:custDataLst>
              <p:tags r:id="rId5"/>
            </p:custDataLst>
          </p:nvPr>
        </p:nvSpPr>
        <p:spPr>
          <a:xfrm flipH="1">
            <a:off x="11171703" y="374266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443816" y="1508797"/>
            <a:ext cx="5762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多线程编程题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556760" y="2815590"/>
            <a:ext cx="4055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pc="3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01. </a:t>
            </a:r>
            <a:r>
              <a:rPr lang="zh-CN" altLang="en-US" sz="3200" spc="3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题目描述</a:t>
            </a:r>
          </a:p>
        </p:txBody>
      </p:sp>
      <p:sp>
        <p:nvSpPr>
          <p:cNvPr id="35" name="任意多边形: 形状 34"/>
          <p:cNvSpPr/>
          <p:nvPr/>
        </p:nvSpPr>
        <p:spPr>
          <a:xfrm>
            <a:off x="1829911" y="1124453"/>
            <a:ext cx="2277269" cy="1783080"/>
          </a:xfrm>
          <a:custGeom>
            <a:avLst/>
            <a:gdLst>
              <a:gd name="connsiteX0" fmla="*/ 0 w 2277269"/>
              <a:gd name="connsiteY0" fmla="*/ 0 h 1783080"/>
              <a:gd name="connsiteX1" fmla="*/ 2277269 w 2277269"/>
              <a:gd name="connsiteY1" fmla="*/ 0 h 1783080"/>
              <a:gd name="connsiteX2" fmla="*/ 2277269 w 2277269"/>
              <a:gd name="connsiteY2" fmla="*/ 345423 h 1783080"/>
              <a:gd name="connsiteX3" fmla="*/ 2176311 w 2277269"/>
              <a:gd name="connsiteY3" fmla="*/ 345423 h 1783080"/>
              <a:gd name="connsiteX4" fmla="*/ 2176311 w 2277269"/>
              <a:gd name="connsiteY4" fmla="*/ 100958 h 1783080"/>
              <a:gd name="connsiteX5" fmla="*/ 100958 w 2277269"/>
              <a:gd name="connsiteY5" fmla="*/ 100958 h 1783080"/>
              <a:gd name="connsiteX6" fmla="*/ 100958 w 2277269"/>
              <a:gd name="connsiteY6" fmla="*/ 1682122 h 1783080"/>
              <a:gd name="connsiteX7" fmla="*/ 2176311 w 2277269"/>
              <a:gd name="connsiteY7" fmla="*/ 1682122 h 1783080"/>
              <a:gd name="connsiteX8" fmla="*/ 2176311 w 2277269"/>
              <a:gd name="connsiteY8" fmla="*/ 1437656 h 1783080"/>
              <a:gd name="connsiteX9" fmla="*/ 2277269 w 2277269"/>
              <a:gd name="connsiteY9" fmla="*/ 1437656 h 1783080"/>
              <a:gd name="connsiteX10" fmla="*/ 2277269 w 2277269"/>
              <a:gd name="connsiteY10" fmla="*/ 1783080 h 1783080"/>
              <a:gd name="connsiteX11" fmla="*/ 0 w 2277269"/>
              <a:gd name="connsiteY11" fmla="*/ 1783080 h 178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3080">
                <a:moveTo>
                  <a:pt x="0" y="0"/>
                </a:moveTo>
                <a:lnTo>
                  <a:pt x="2277269" y="0"/>
                </a:lnTo>
                <a:lnTo>
                  <a:pt x="2277269" y="345423"/>
                </a:lnTo>
                <a:lnTo>
                  <a:pt x="2176311" y="345423"/>
                </a:lnTo>
                <a:lnTo>
                  <a:pt x="2176311" y="100958"/>
                </a:lnTo>
                <a:lnTo>
                  <a:pt x="100958" y="100958"/>
                </a:lnTo>
                <a:lnTo>
                  <a:pt x="100958" y="1682122"/>
                </a:lnTo>
                <a:lnTo>
                  <a:pt x="2176311" y="1682122"/>
                </a:lnTo>
                <a:lnTo>
                  <a:pt x="2176311" y="1437656"/>
                </a:lnTo>
                <a:lnTo>
                  <a:pt x="2277269" y="1437656"/>
                </a:lnTo>
                <a:lnTo>
                  <a:pt x="2277269" y="1783080"/>
                </a:lnTo>
                <a:lnTo>
                  <a:pt x="0" y="17830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 descr="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4305" y="5777230"/>
            <a:ext cx="2451735" cy="7645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81525" y="5306695"/>
            <a:ext cx="3031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spc="3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04. Java</a:t>
            </a:r>
            <a:r>
              <a:rPr lang="zh-CN" altLang="en-US" sz="3200" spc="3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实现</a:t>
            </a:r>
            <a:endParaRPr lang="zh-CN" altLang="en-US" sz="32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56760" y="4485005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03.  多线程算法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556760" y="3662680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02.  </a:t>
            </a:r>
            <a:r>
              <a:rPr lang="en-US" altLang="zh-CN" sz="32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Java</a:t>
            </a:r>
            <a:r>
              <a:rPr lang="zh-CN" altLang="en-US" sz="32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实现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" grpId="0"/>
      <p:bldP spid="2" grpId="1"/>
      <p:bldP spid="3" grpId="0"/>
      <p:bldP spid="3" grpId="1"/>
      <p:bldP spid="11" grpId="0"/>
      <p:bldP spid="1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948873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" name="PA_椭圆 12"/>
          <p:cNvSpPr/>
          <p:nvPr>
            <p:custDataLst>
              <p:tags r:id="rId1"/>
            </p:custDataLst>
          </p:nvPr>
        </p:nvSpPr>
        <p:spPr>
          <a:xfrm flipH="1">
            <a:off x="11171703" y="301244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_椭圆 12"/>
          <p:cNvSpPr/>
          <p:nvPr>
            <p:custDataLst>
              <p:tags r:id="rId2"/>
            </p:custDataLst>
          </p:nvPr>
        </p:nvSpPr>
        <p:spPr>
          <a:xfrm flipH="1">
            <a:off x="11171703" y="319500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椭圆 12"/>
          <p:cNvSpPr/>
          <p:nvPr>
            <p:custDataLst>
              <p:tags r:id="rId3"/>
            </p:custDataLst>
          </p:nvPr>
        </p:nvSpPr>
        <p:spPr>
          <a:xfrm flipH="1">
            <a:off x="11171703" y="337755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椭圆 12"/>
          <p:cNvSpPr/>
          <p:nvPr>
            <p:custDataLst>
              <p:tags r:id="rId4"/>
            </p:custDataLst>
          </p:nvPr>
        </p:nvSpPr>
        <p:spPr>
          <a:xfrm flipH="1">
            <a:off x="11171703" y="356011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椭圆 12"/>
          <p:cNvSpPr/>
          <p:nvPr>
            <p:custDataLst>
              <p:tags r:id="rId5"/>
            </p:custDataLst>
          </p:nvPr>
        </p:nvSpPr>
        <p:spPr>
          <a:xfrm flipH="1">
            <a:off x="11171703" y="374266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4" name="Freeform 5"/>
          <p:cNvSpPr/>
          <p:nvPr/>
        </p:nvSpPr>
        <p:spPr bwMode="auto">
          <a:xfrm>
            <a:off x="7727613" y="596516"/>
            <a:ext cx="3202344" cy="5664970"/>
          </a:xfrm>
          <a:prstGeom prst="flowChartMerge">
            <a:avLst/>
          </a:prstGeom>
          <a:ln w="9525">
            <a:solidFill>
              <a:schemeClr val="bg1">
                <a:lumMod val="50000"/>
                <a:alpha val="13000"/>
              </a:schemeClr>
            </a:solidFill>
            <a:prstDash val="solid"/>
            <a:round/>
          </a:ln>
          <a:effectLst>
            <a:outerShdw blurRad="152400" sx="104000" sy="104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47461" y="2544546"/>
            <a:ext cx="5775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6000" spc="3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题目描述</a:t>
            </a: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+mn-cs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917412" y="2139149"/>
            <a:ext cx="2277269" cy="1781274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0" name="图片 9" descr="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4305" y="5777230"/>
            <a:ext cx="2451735" cy="76454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2" name="矩形 11"/>
          <p:cNvSpPr/>
          <p:nvPr/>
        </p:nvSpPr>
        <p:spPr>
          <a:xfrm>
            <a:off x="1295400" y="1109236"/>
            <a:ext cx="9601200" cy="4639528"/>
          </a:xfrm>
          <a:prstGeom prst="rect">
            <a:avLst/>
          </a:prstGeom>
          <a:ln>
            <a:noFill/>
          </a:ln>
          <a:effectLst>
            <a:outerShdw blurRad="1016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295400" y="1109236"/>
            <a:ext cx="9601200" cy="4639528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 w="9525">
            <a:solidFill>
              <a:schemeClr val="bg1">
                <a:lumMod val="50000"/>
                <a:alpha val="1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>
            <a:off x="12222480" y="3429000"/>
            <a:ext cx="2792680" cy="2272449"/>
          </a:xfrm>
          <a:custGeom>
            <a:avLst/>
            <a:gdLst>
              <a:gd name="connsiteX0" fmla="*/ 1377798 w 2792680"/>
              <a:gd name="connsiteY0" fmla="*/ 0 h 2272449"/>
              <a:gd name="connsiteX1" fmla="*/ 1388610 w 2792680"/>
              <a:gd name="connsiteY1" fmla="*/ 1429 h 2272449"/>
              <a:gd name="connsiteX2" fmla="*/ 1396340 w 2792680"/>
              <a:gd name="connsiteY2" fmla="*/ 408 h 2272449"/>
              <a:gd name="connsiteX3" fmla="*/ 1404070 w 2792680"/>
              <a:gd name="connsiteY3" fmla="*/ 1429 h 2272449"/>
              <a:gd name="connsiteX4" fmla="*/ 1414882 w 2792680"/>
              <a:gd name="connsiteY4" fmla="*/ 0 h 2272449"/>
              <a:gd name="connsiteX5" fmla="*/ 2278527 w 2792680"/>
              <a:gd name="connsiteY5" fmla="*/ 1988338 h 2272449"/>
              <a:gd name="connsiteX6" fmla="*/ 2722342 w 2792680"/>
              <a:gd name="connsiteY6" fmla="*/ 2265387 h 2272449"/>
              <a:gd name="connsiteX7" fmla="*/ 2792680 w 2792680"/>
              <a:gd name="connsiteY7" fmla="*/ 2272449 h 2272449"/>
              <a:gd name="connsiteX8" fmla="*/ 1396340 w 2792680"/>
              <a:gd name="connsiteY8" fmla="*/ 2272449 h 2272449"/>
              <a:gd name="connsiteX9" fmla="*/ 0 w 2792680"/>
              <a:gd name="connsiteY9" fmla="*/ 2272449 h 2272449"/>
              <a:gd name="connsiteX10" fmla="*/ 70338 w 2792680"/>
              <a:gd name="connsiteY10" fmla="*/ 2265387 h 2272449"/>
              <a:gd name="connsiteX11" fmla="*/ 514153 w 2792680"/>
              <a:gd name="connsiteY11" fmla="*/ 1988338 h 2272449"/>
              <a:gd name="connsiteX12" fmla="*/ 1377798 w 2792680"/>
              <a:gd name="connsiteY12" fmla="*/ 0 h 2272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2680" h="2272449">
                <a:moveTo>
                  <a:pt x="1377798" y="0"/>
                </a:moveTo>
                <a:lnTo>
                  <a:pt x="1388610" y="1429"/>
                </a:lnTo>
                <a:lnTo>
                  <a:pt x="1396340" y="408"/>
                </a:lnTo>
                <a:lnTo>
                  <a:pt x="1404070" y="1429"/>
                </a:lnTo>
                <a:lnTo>
                  <a:pt x="1414882" y="0"/>
                </a:lnTo>
                <a:cubicBezTo>
                  <a:pt x="1833961" y="0"/>
                  <a:pt x="2037540" y="1723522"/>
                  <a:pt x="2278527" y="1988338"/>
                </a:cubicBezTo>
                <a:cubicBezTo>
                  <a:pt x="2489392" y="2220052"/>
                  <a:pt x="2529843" y="2244528"/>
                  <a:pt x="2722342" y="2265387"/>
                </a:cubicBezTo>
                <a:lnTo>
                  <a:pt x="2792680" y="2272449"/>
                </a:lnTo>
                <a:lnTo>
                  <a:pt x="1396340" y="2272449"/>
                </a:lnTo>
                <a:lnTo>
                  <a:pt x="0" y="2272449"/>
                </a:lnTo>
                <a:lnTo>
                  <a:pt x="70338" y="2265387"/>
                </a:lnTo>
                <a:cubicBezTo>
                  <a:pt x="262837" y="2244528"/>
                  <a:pt x="303288" y="2220052"/>
                  <a:pt x="514153" y="1988338"/>
                </a:cubicBezTo>
                <a:cubicBezTo>
                  <a:pt x="755140" y="1723522"/>
                  <a:pt x="958719" y="0"/>
                  <a:pt x="1377798" y="0"/>
                </a:cubicBezTo>
                <a:close/>
              </a:path>
            </a:pathLst>
          </a:custGeom>
          <a:gradFill flip="none" rotWithShape="1">
            <a:gsLst>
              <a:gs pos="61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PA_椭圆 12"/>
          <p:cNvSpPr/>
          <p:nvPr>
            <p:custDataLst>
              <p:tags r:id="rId1"/>
            </p:custDataLst>
          </p:nvPr>
        </p:nvSpPr>
        <p:spPr>
          <a:xfrm flipH="1">
            <a:off x="11171703" y="301244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PA_椭圆 12"/>
          <p:cNvSpPr/>
          <p:nvPr>
            <p:custDataLst>
              <p:tags r:id="rId2"/>
            </p:custDataLst>
          </p:nvPr>
        </p:nvSpPr>
        <p:spPr>
          <a:xfrm flipH="1">
            <a:off x="11171703" y="319500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_椭圆 12"/>
          <p:cNvSpPr/>
          <p:nvPr>
            <p:custDataLst>
              <p:tags r:id="rId3"/>
            </p:custDataLst>
          </p:nvPr>
        </p:nvSpPr>
        <p:spPr>
          <a:xfrm flipH="1">
            <a:off x="11171703" y="337755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PA_椭圆 12"/>
          <p:cNvSpPr/>
          <p:nvPr>
            <p:custDataLst>
              <p:tags r:id="rId4"/>
            </p:custDataLst>
          </p:nvPr>
        </p:nvSpPr>
        <p:spPr>
          <a:xfrm flipH="1">
            <a:off x="11171703" y="356011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PA_椭圆 12"/>
          <p:cNvSpPr/>
          <p:nvPr>
            <p:custDataLst>
              <p:tags r:id="rId5"/>
            </p:custDataLst>
          </p:nvPr>
        </p:nvSpPr>
        <p:spPr>
          <a:xfrm flipH="1">
            <a:off x="11171703" y="374266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5735" y="5915025"/>
            <a:ext cx="2451735" cy="76454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BA43127-82D6-CD49-B3DA-69F18E93EB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4850" y="2470826"/>
            <a:ext cx="8242300" cy="1770974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平行四边形 21"/>
          <p:cNvSpPr/>
          <p:nvPr/>
        </p:nvSpPr>
        <p:spPr>
          <a:xfrm>
            <a:off x="2748084" y="-51442"/>
            <a:ext cx="9275698" cy="6857999"/>
          </a:xfrm>
          <a:prstGeom prst="parallelogram">
            <a:avLst>
              <a:gd name="adj" fmla="val 28556"/>
            </a:avLst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 useBgFill="1">
        <p:nvSpPr>
          <p:cNvPr id="19" name="任意多边形: 形状 18"/>
          <p:cNvSpPr/>
          <p:nvPr/>
        </p:nvSpPr>
        <p:spPr>
          <a:xfrm>
            <a:off x="3847901" y="7863390"/>
            <a:ext cx="7076064" cy="6857999"/>
          </a:xfrm>
          <a:custGeom>
            <a:avLst/>
            <a:gdLst>
              <a:gd name="connsiteX0" fmla="*/ 5116394 w 7076064"/>
              <a:gd name="connsiteY0" fmla="*/ 6857999 h 6857999"/>
              <a:gd name="connsiteX1" fmla="*/ 0 w 7076064"/>
              <a:gd name="connsiteY1" fmla="*/ 6857999 h 6857999"/>
              <a:gd name="connsiteX2" fmla="*/ 1959670 w 7076064"/>
              <a:gd name="connsiteY2" fmla="*/ 0 h 6857999"/>
              <a:gd name="connsiteX3" fmla="*/ 7076064 w 7076064"/>
              <a:gd name="connsiteY3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064" h="6857999">
                <a:moveTo>
                  <a:pt x="5116394" y="6857999"/>
                </a:moveTo>
                <a:lnTo>
                  <a:pt x="0" y="6857999"/>
                </a:lnTo>
                <a:lnTo>
                  <a:pt x="1959670" y="0"/>
                </a:lnTo>
                <a:lnTo>
                  <a:pt x="7076064" y="0"/>
                </a:lnTo>
                <a:close/>
              </a:path>
            </a:pathLst>
          </a:custGeom>
          <a:ln>
            <a:noFill/>
          </a:ln>
          <a:effectLst>
            <a:outerShdw blurRad="1143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 useBgFill="1">
        <p:nvSpPr>
          <p:cNvPr id="27" name="任意多边形: 形状 26"/>
          <p:cNvSpPr/>
          <p:nvPr/>
        </p:nvSpPr>
        <p:spPr>
          <a:xfrm>
            <a:off x="-6531" y="-45176"/>
            <a:ext cx="2834665" cy="6857999"/>
          </a:xfrm>
          <a:custGeom>
            <a:avLst/>
            <a:gdLst>
              <a:gd name="connsiteX0" fmla="*/ 0 w 2834665"/>
              <a:gd name="connsiteY0" fmla="*/ 0 h 6857999"/>
              <a:gd name="connsiteX1" fmla="*/ 2834665 w 2834665"/>
              <a:gd name="connsiteY1" fmla="*/ 0 h 6857999"/>
              <a:gd name="connsiteX2" fmla="*/ 874995 w 2834665"/>
              <a:gd name="connsiteY2" fmla="*/ 6857999 h 6857999"/>
              <a:gd name="connsiteX3" fmla="*/ 0 w 2834665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4665" h="6857999">
                <a:moveTo>
                  <a:pt x="0" y="0"/>
                </a:moveTo>
                <a:lnTo>
                  <a:pt x="2834665" y="0"/>
                </a:lnTo>
                <a:lnTo>
                  <a:pt x="874995" y="6857999"/>
                </a:lnTo>
                <a:lnTo>
                  <a:pt x="0" y="6857999"/>
                </a:lnTo>
                <a:close/>
              </a:path>
            </a:pathLst>
          </a:custGeom>
          <a:ln>
            <a:noFill/>
          </a:ln>
          <a:effectLst>
            <a:outerShdw blurRad="1143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0" name="PA_椭圆 12"/>
          <p:cNvSpPr/>
          <p:nvPr>
            <p:custDataLst>
              <p:tags r:id="rId1"/>
            </p:custDataLst>
          </p:nvPr>
        </p:nvSpPr>
        <p:spPr>
          <a:xfrm flipH="1">
            <a:off x="11171703" y="301244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1" name="PA_椭圆 12"/>
          <p:cNvSpPr/>
          <p:nvPr>
            <p:custDataLst>
              <p:tags r:id="rId2"/>
            </p:custDataLst>
          </p:nvPr>
        </p:nvSpPr>
        <p:spPr>
          <a:xfrm flipH="1">
            <a:off x="11171703" y="319500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PA_椭圆 12"/>
          <p:cNvSpPr/>
          <p:nvPr>
            <p:custDataLst>
              <p:tags r:id="rId3"/>
            </p:custDataLst>
          </p:nvPr>
        </p:nvSpPr>
        <p:spPr>
          <a:xfrm flipH="1">
            <a:off x="11171703" y="337755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PA_椭圆 12"/>
          <p:cNvSpPr/>
          <p:nvPr>
            <p:custDataLst>
              <p:tags r:id="rId4"/>
            </p:custDataLst>
          </p:nvPr>
        </p:nvSpPr>
        <p:spPr>
          <a:xfrm flipH="1">
            <a:off x="11171703" y="356011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4" name="PA_椭圆 12"/>
          <p:cNvSpPr/>
          <p:nvPr>
            <p:custDataLst>
              <p:tags r:id="rId5"/>
            </p:custDataLst>
          </p:nvPr>
        </p:nvSpPr>
        <p:spPr>
          <a:xfrm flipH="1">
            <a:off x="11171703" y="374266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7" name="任意多边形: 形状 36"/>
          <p:cNvSpPr/>
          <p:nvPr/>
        </p:nvSpPr>
        <p:spPr>
          <a:xfrm>
            <a:off x="-6531" y="1"/>
            <a:ext cx="2048397" cy="6857999"/>
          </a:xfrm>
          <a:custGeom>
            <a:avLst/>
            <a:gdLst>
              <a:gd name="connsiteX0" fmla="*/ 0 w 2048397"/>
              <a:gd name="connsiteY0" fmla="*/ 0 h 6857999"/>
              <a:gd name="connsiteX1" fmla="*/ 2048397 w 2048397"/>
              <a:gd name="connsiteY1" fmla="*/ 0 h 6857999"/>
              <a:gd name="connsiteX2" fmla="*/ 88727 w 2048397"/>
              <a:gd name="connsiteY2" fmla="*/ 6857999 h 6857999"/>
              <a:gd name="connsiteX3" fmla="*/ 0 w 204839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8397" h="6857999">
                <a:moveTo>
                  <a:pt x="0" y="0"/>
                </a:moveTo>
                <a:lnTo>
                  <a:pt x="2048397" y="0"/>
                </a:lnTo>
                <a:lnTo>
                  <a:pt x="8872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 useBgFill="1">
        <p:nvSpPr>
          <p:cNvPr id="4" name="矩形 3"/>
          <p:cNvSpPr/>
          <p:nvPr/>
        </p:nvSpPr>
        <p:spPr>
          <a:xfrm>
            <a:off x="-6531" y="1173480"/>
            <a:ext cx="4539897" cy="4434840"/>
          </a:xfrm>
          <a:prstGeom prst="rect">
            <a:avLst/>
          </a:prstGeom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959813" y="-186159"/>
            <a:ext cx="4847216" cy="7230318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99818" y="1438566"/>
            <a:ext cx="5943693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+mn-cs"/>
              </a:rPr>
              <a:t>分析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567624" y="3907673"/>
            <a:ext cx="4671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创建一条子线程，然后计算素数并输出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0" name="图片 9" descr="log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4305" y="5777230"/>
            <a:ext cx="2451735" cy="76454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948873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" name="PA_椭圆 12"/>
          <p:cNvSpPr/>
          <p:nvPr>
            <p:custDataLst>
              <p:tags r:id="rId1"/>
            </p:custDataLst>
          </p:nvPr>
        </p:nvSpPr>
        <p:spPr>
          <a:xfrm flipH="1">
            <a:off x="11171703" y="301244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_椭圆 12"/>
          <p:cNvSpPr/>
          <p:nvPr>
            <p:custDataLst>
              <p:tags r:id="rId2"/>
            </p:custDataLst>
          </p:nvPr>
        </p:nvSpPr>
        <p:spPr>
          <a:xfrm flipH="1">
            <a:off x="11171703" y="319500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椭圆 12"/>
          <p:cNvSpPr/>
          <p:nvPr>
            <p:custDataLst>
              <p:tags r:id="rId3"/>
            </p:custDataLst>
          </p:nvPr>
        </p:nvSpPr>
        <p:spPr>
          <a:xfrm flipH="1">
            <a:off x="11171703" y="337755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椭圆 12"/>
          <p:cNvSpPr/>
          <p:nvPr>
            <p:custDataLst>
              <p:tags r:id="rId4"/>
            </p:custDataLst>
          </p:nvPr>
        </p:nvSpPr>
        <p:spPr>
          <a:xfrm flipH="1">
            <a:off x="11171703" y="356011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椭圆 12"/>
          <p:cNvSpPr/>
          <p:nvPr>
            <p:custDataLst>
              <p:tags r:id="rId5"/>
            </p:custDataLst>
          </p:nvPr>
        </p:nvSpPr>
        <p:spPr>
          <a:xfrm flipH="1">
            <a:off x="11171703" y="374266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4" name="Freeform 5"/>
          <p:cNvSpPr/>
          <p:nvPr/>
        </p:nvSpPr>
        <p:spPr bwMode="auto">
          <a:xfrm>
            <a:off x="7542828" y="596516"/>
            <a:ext cx="3202344" cy="5664970"/>
          </a:xfrm>
          <a:prstGeom prst="flowChartMerge">
            <a:avLst/>
          </a:prstGeom>
          <a:ln w="9525">
            <a:solidFill>
              <a:schemeClr val="bg1">
                <a:lumMod val="50000"/>
                <a:alpha val="13000"/>
              </a:schemeClr>
            </a:solidFill>
            <a:prstDash val="solid"/>
            <a:round/>
          </a:ln>
          <a:effectLst>
            <a:outerShdw blurRad="152400" sx="104000" sy="104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47461" y="2544546"/>
            <a:ext cx="5775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60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Java</a:t>
            </a:r>
            <a:r>
              <a:rPr lang="zh-CN" altLang="en-US" sz="60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解法</a:t>
            </a: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+mn-cs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917412" y="2139149"/>
            <a:ext cx="2277269" cy="1781274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0" name="图片 9" descr="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4305" y="5777230"/>
            <a:ext cx="2451735" cy="76454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/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ln>
            <a:noFill/>
          </a:ln>
          <a:effectLst>
            <a:outerShdw blurRad="165100" sx="105000" sy="105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3" name="矩形 22"/>
          <p:cNvSpPr/>
          <p:nvPr/>
        </p:nvSpPr>
        <p:spPr>
          <a:xfrm>
            <a:off x="2438400" y="0"/>
            <a:ext cx="2438400" cy="6858000"/>
          </a:xfrm>
          <a:prstGeom prst="rect">
            <a:avLst/>
          </a:prstGeom>
          <a:ln>
            <a:noFill/>
          </a:ln>
          <a:effectLst>
            <a:outerShdw blurRad="165100" sx="105000" sy="105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4" name="矩形 23"/>
          <p:cNvSpPr/>
          <p:nvPr/>
        </p:nvSpPr>
        <p:spPr>
          <a:xfrm>
            <a:off x="4876800" y="0"/>
            <a:ext cx="2438400" cy="6858000"/>
          </a:xfrm>
          <a:prstGeom prst="rect">
            <a:avLst/>
          </a:prstGeom>
          <a:ln>
            <a:noFill/>
          </a:ln>
          <a:effectLst>
            <a:outerShdw blurRad="165100" sx="105000" sy="105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5" name="矩形 24"/>
          <p:cNvSpPr/>
          <p:nvPr/>
        </p:nvSpPr>
        <p:spPr>
          <a:xfrm>
            <a:off x="7315200" y="0"/>
            <a:ext cx="2438400" cy="6858000"/>
          </a:xfrm>
          <a:prstGeom prst="rect">
            <a:avLst/>
          </a:prstGeom>
          <a:ln>
            <a:noFill/>
          </a:ln>
          <a:effectLst>
            <a:outerShdw blurRad="165100" sx="105000" sy="105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6" name="矩形 25"/>
          <p:cNvSpPr/>
          <p:nvPr/>
        </p:nvSpPr>
        <p:spPr>
          <a:xfrm>
            <a:off x="9753600" y="0"/>
            <a:ext cx="2438400" cy="6858000"/>
          </a:xfrm>
          <a:prstGeom prst="rect">
            <a:avLst/>
          </a:prstGeom>
          <a:ln>
            <a:noFill/>
          </a:ln>
          <a:effectLst>
            <a:outerShdw blurRad="165100" sx="105000" sy="105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438400" y="0"/>
            <a:ext cx="24384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876800" y="0"/>
            <a:ext cx="24384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46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7315200" y="0"/>
            <a:ext cx="24384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52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753600" y="0"/>
            <a:ext cx="24384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73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5040922" y="5425125"/>
            <a:ext cx="698695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见</a:t>
            </a:r>
            <a:r>
              <a:rPr lang="en-US" altLang="zh-CN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T6single.java</a:t>
            </a:r>
          </a:p>
        </p:txBody>
      </p:sp>
      <p:pic>
        <p:nvPicPr>
          <p:cNvPr id="10" name="图片 9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" y="336550"/>
            <a:ext cx="2451735" cy="76454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1171AA1-5A54-AD48-AEF7-AE72E6113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738" y="2040962"/>
            <a:ext cx="7954523" cy="277607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948873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" name="PA_椭圆 12"/>
          <p:cNvSpPr/>
          <p:nvPr>
            <p:custDataLst>
              <p:tags r:id="rId1"/>
            </p:custDataLst>
          </p:nvPr>
        </p:nvSpPr>
        <p:spPr>
          <a:xfrm flipH="1">
            <a:off x="11171703" y="301244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_椭圆 12"/>
          <p:cNvSpPr/>
          <p:nvPr>
            <p:custDataLst>
              <p:tags r:id="rId2"/>
            </p:custDataLst>
          </p:nvPr>
        </p:nvSpPr>
        <p:spPr>
          <a:xfrm flipH="1">
            <a:off x="11171703" y="319500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椭圆 12"/>
          <p:cNvSpPr/>
          <p:nvPr>
            <p:custDataLst>
              <p:tags r:id="rId3"/>
            </p:custDataLst>
          </p:nvPr>
        </p:nvSpPr>
        <p:spPr>
          <a:xfrm flipH="1">
            <a:off x="11171703" y="337755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椭圆 12"/>
          <p:cNvSpPr/>
          <p:nvPr>
            <p:custDataLst>
              <p:tags r:id="rId4"/>
            </p:custDataLst>
          </p:nvPr>
        </p:nvSpPr>
        <p:spPr>
          <a:xfrm flipH="1">
            <a:off x="11171703" y="356011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椭圆 12"/>
          <p:cNvSpPr/>
          <p:nvPr>
            <p:custDataLst>
              <p:tags r:id="rId5"/>
            </p:custDataLst>
          </p:nvPr>
        </p:nvSpPr>
        <p:spPr>
          <a:xfrm flipH="1">
            <a:off x="11171703" y="374266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4" name="Freeform 5"/>
          <p:cNvSpPr/>
          <p:nvPr/>
        </p:nvSpPr>
        <p:spPr bwMode="auto">
          <a:xfrm>
            <a:off x="7542828" y="596516"/>
            <a:ext cx="3202344" cy="5664970"/>
          </a:xfrm>
          <a:prstGeom prst="flowChartMerge">
            <a:avLst/>
          </a:prstGeom>
          <a:ln w="9525">
            <a:solidFill>
              <a:schemeClr val="bg1">
                <a:lumMod val="50000"/>
                <a:alpha val="13000"/>
              </a:schemeClr>
            </a:solidFill>
            <a:prstDash val="solid"/>
            <a:round/>
          </a:ln>
          <a:effectLst>
            <a:outerShdw blurRad="152400" sx="104000" sy="104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47461" y="2544546"/>
            <a:ext cx="5775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60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多线程算法</a:t>
            </a: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98236" y="4287839"/>
            <a:ext cx="5818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拆分成</a:t>
            </a:r>
            <a:r>
              <a:rPr lang="en-US" altLang="zh-CN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4</a:t>
            </a:r>
            <a:r>
              <a:rPr lang="zh-CN" altLang="en-US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条线程，每条线程处理</a:t>
            </a:r>
            <a:r>
              <a:rPr lang="en-US" altLang="zh-CN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1/4</a:t>
            </a:r>
            <a:r>
              <a:rPr lang="zh-CN" altLang="en-US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的数据量。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917412" y="2139149"/>
            <a:ext cx="2277269" cy="1781274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0" name="图片 9" descr="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4305" y="5777230"/>
            <a:ext cx="2451735" cy="76454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 useBgFill="1">
        <p:nvSpPr>
          <p:cNvPr id="18" name="任意多边形: 形状 17"/>
          <p:cNvSpPr/>
          <p:nvPr/>
        </p:nvSpPr>
        <p:spPr>
          <a:xfrm>
            <a:off x="0" y="1"/>
            <a:ext cx="9324478" cy="6857999"/>
          </a:xfrm>
          <a:custGeom>
            <a:avLst/>
            <a:gdLst>
              <a:gd name="connsiteX0" fmla="*/ 0 w 9324478"/>
              <a:gd name="connsiteY0" fmla="*/ 0 h 6857999"/>
              <a:gd name="connsiteX1" fmla="*/ 9324478 w 9324478"/>
              <a:gd name="connsiteY1" fmla="*/ 0 h 6857999"/>
              <a:gd name="connsiteX2" fmla="*/ 7364808 w 9324478"/>
              <a:gd name="connsiteY2" fmla="*/ 6857999 h 6857999"/>
              <a:gd name="connsiteX3" fmla="*/ 0 w 932447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4478" h="6857999">
                <a:moveTo>
                  <a:pt x="0" y="0"/>
                </a:moveTo>
                <a:lnTo>
                  <a:pt x="9324478" y="0"/>
                </a:lnTo>
                <a:lnTo>
                  <a:pt x="7364808" y="6857999"/>
                </a:lnTo>
                <a:lnTo>
                  <a:pt x="0" y="6857999"/>
                </a:lnTo>
                <a:close/>
              </a:path>
            </a:pathLst>
          </a:custGeom>
          <a:ln>
            <a:noFill/>
          </a:ln>
          <a:effectLst>
            <a:outerShdw blurRad="2286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0" y="1"/>
            <a:ext cx="9324478" cy="6857999"/>
          </a:xfrm>
          <a:custGeom>
            <a:avLst/>
            <a:gdLst>
              <a:gd name="connsiteX0" fmla="*/ 0 w 9324478"/>
              <a:gd name="connsiteY0" fmla="*/ 0 h 6857999"/>
              <a:gd name="connsiteX1" fmla="*/ 9324478 w 9324478"/>
              <a:gd name="connsiteY1" fmla="*/ 0 h 6857999"/>
              <a:gd name="connsiteX2" fmla="*/ 7364808 w 9324478"/>
              <a:gd name="connsiteY2" fmla="*/ 6857999 h 6857999"/>
              <a:gd name="connsiteX3" fmla="*/ 0 w 932447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4478" h="6857999">
                <a:moveTo>
                  <a:pt x="0" y="0"/>
                </a:moveTo>
                <a:lnTo>
                  <a:pt x="9324478" y="0"/>
                </a:lnTo>
                <a:lnTo>
                  <a:pt x="736480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9875039" y="1"/>
            <a:ext cx="4386926" cy="6857999"/>
          </a:xfrm>
          <a:custGeom>
            <a:avLst/>
            <a:gdLst>
              <a:gd name="connsiteX0" fmla="*/ 1959670 w 4386926"/>
              <a:gd name="connsiteY0" fmla="*/ 0 h 6857999"/>
              <a:gd name="connsiteX1" fmla="*/ 4386926 w 4386926"/>
              <a:gd name="connsiteY1" fmla="*/ 0 h 6857999"/>
              <a:gd name="connsiteX2" fmla="*/ 2427256 w 4386926"/>
              <a:gd name="connsiteY2" fmla="*/ 6857999 h 6857999"/>
              <a:gd name="connsiteX3" fmla="*/ 0 w 438692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6926" h="6857999">
                <a:moveTo>
                  <a:pt x="1959670" y="0"/>
                </a:moveTo>
                <a:lnTo>
                  <a:pt x="4386926" y="0"/>
                </a:lnTo>
                <a:lnTo>
                  <a:pt x="242725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  <a:effectLst>
            <a:outerShdw blurRad="114300" dist="38100" dir="13500000" sx="103000" sy="103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2040" y="1976343"/>
            <a:ext cx="6834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b="1" spc="600" dirty="0">
                <a:solidFill>
                  <a:prstClr val="white"/>
                </a:solidFill>
                <a:latin typeface="仿宋" panose="02010609060101010101" charset="-122"/>
                <a:ea typeface="仿宋" panose="02010609060101010101" charset="-122"/>
              </a:rPr>
              <a:t>多条线程计算</a:t>
            </a:r>
            <a:endParaRPr kumimoji="0" lang="zh-CN" altLang="en-US" sz="80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+mn-cs"/>
            </a:endParaRPr>
          </a:p>
        </p:txBody>
      </p:sp>
      <p:sp>
        <p:nvSpPr>
          <p:cNvPr id="40" name="PA_椭圆 12"/>
          <p:cNvSpPr/>
          <p:nvPr>
            <p:custDataLst>
              <p:tags r:id="rId1"/>
            </p:custDataLst>
          </p:nvPr>
        </p:nvSpPr>
        <p:spPr>
          <a:xfrm flipH="1">
            <a:off x="11171703" y="301244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1" name="PA_椭圆 12"/>
          <p:cNvSpPr/>
          <p:nvPr>
            <p:custDataLst>
              <p:tags r:id="rId2"/>
            </p:custDataLst>
          </p:nvPr>
        </p:nvSpPr>
        <p:spPr>
          <a:xfrm flipH="1">
            <a:off x="11171703" y="319500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PA_椭圆 12"/>
          <p:cNvSpPr/>
          <p:nvPr>
            <p:custDataLst>
              <p:tags r:id="rId3"/>
            </p:custDataLst>
          </p:nvPr>
        </p:nvSpPr>
        <p:spPr>
          <a:xfrm flipH="1">
            <a:off x="11171703" y="337755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PA_椭圆 12"/>
          <p:cNvSpPr/>
          <p:nvPr>
            <p:custDataLst>
              <p:tags r:id="rId4"/>
            </p:custDataLst>
          </p:nvPr>
        </p:nvSpPr>
        <p:spPr>
          <a:xfrm flipH="1">
            <a:off x="11171703" y="356011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4" name="PA_椭圆 12"/>
          <p:cNvSpPr/>
          <p:nvPr>
            <p:custDataLst>
              <p:tags r:id="rId5"/>
            </p:custDataLst>
          </p:nvPr>
        </p:nvSpPr>
        <p:spPr>
          <a:xfrm flipH="1">
            <a:off x="11171703" y="374266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plain-phone-receiver_67167"/>
          <p:cNvSpPr>
            <a:spLocks noChangeAspect="1"/>
          </p:cNvSpPr>
          <p:nvPr/>
        </p:nvSpPr>
        <p:spPr bwMode="auto">
          <a:xfrm>
            <a:off x="3627056" y="3970010"/>
            <a:ext cx="336458" cy="324690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341" h="6128">
                <a:moveTo>
                  <a:pt x="4881" y="2817"/>
                </a:moveTo>
                <a:cubicBezTo>
                  <a:pt x="4937" y="2829"/>
                  <a:pt x="4995" y="2812"/>
                  <a:pt x="5035" y="2772"/>
                </a:cubicBezTo>
                <a:lnTo>
                  <a:pt x="6044" y="1763"/>
                </a:lnTo>
                <a:cubicBezTo>
                  <a:pt x="6253" y="1554"/>
                  <a:pt x="6341" y="1334"/>
                  <a:pt x="6333" y="1109"/>
                </a:cubicBezTo>
                <a:cubicBezTo>
                  <a:pt x="6326" y="887"/>
                  <a:pt x="6091" y="624"/>
                  <a:pt x="6037" y="575"/>
                </a:cubicBezTo>
                <a:cubicBezTo>
                  <a:pt x="5663" y="204"/>
                  <a:pt x="5165" y="0"/>
                  <a:pt x="4636" y="0"/>
                </a:cubicBezTo>
                <a:cubicBezTo>
                  <a:pt x="4103" y="0"/>
                  <a:pt x="3603" y="207"/>
                  <a:pt x="3228" y="583"/>
                </a:cubicBezTo>
                <a:lnTo>
                  <a:pt x="776" y="3034"/>
                </a:lnTo>
                <a:cubicBezTo>
                  <a:pt x="1" y="3809"/>
                  <a:pt x="0" y="5070"/>
                  <a:pt x="772" y="5847"/>
                </a:cubicBezTo>
                <a:cubicBezTo>
                  <a:pt x="812" y="5891"/>
                  <a:pt x="1038" y="6128"/>
                  <a:pt x="1365" y="6128"/>
                </a:cubicBezTo>
                <a:cubicBezTo>
                  <a:pt x="1574" y="6128"/>
                  <a:pt x="1773" y="6034"/>
                  <a:pt x="1956" y="5850"/>
                </a:cubicBezTo>
                <a:lnTo>
                  <a:pt x="2769" y="5038"/>
                </a:lnTo>
                <a:cubicBezTo>
                  <a:pt x="2802" y="5005"/>
                  <a:pt x="2820" y="4958"/>
                  <a:pt x="2817" y="4911"/>
                </a:cubicBezTo>
                <a:lnTo>
                  <a:pt x="2740" y="3512"/>
                </a:lnTo>
                <a:lnTo>
                  <a:pt x="3694" y="2558"/>
                </a:lnTo>
                <a:lnTo>
                  <a:pt x="4881" y="2817"/>
                </a:lnTo>
                <a:close/>
                <a:moveTo>
                  <a:pt x="3523" y="2258"/>
                </a:moveTo>
                <a:lnTo>
                  <a:pt x="2451" y="3329"/>
                </a:lnTo>
                <a:cubicBezTo>
                  <a:pt x="2418" y="3363"/>
                  <a:pt x="2400" y="3409"/>
                  <a:pt x="2403" y="3457"/>
                </a:cubicBezTo>
                <a:lnTo>
                  <a:pt x="2480" y="4855"/>
                </a:lnTo>
                <a:lnTo>
                  <a:pt x="1721" y="5615"/>
                </a:lnTo>
                <a:cubicBezTo>
                  <a:pt x="1602" y="5734"/>
                  <a:pt x="1482" y="5794"/>
                  <a:pt x="1365" y="5794"/>
                </a:cubicBezTo>
                <a:cubicBezTo>
                  <a:pt x="1166" y="5795"/>
                  <a:pt x="1012" y="5615"/>
                  <a:pt x="1011" y="5614"/>
                </a:cubicBezTo>
                <a:cubicBezTo>
                  <a:pt x="365" y="4968"/>
                  <a:pt x="366" y="3916"/>
                  <a:pt x="1012" y="3270"/>
                </a:cubicBezTo>
                <a:lnTo>
                  <a:pt x="3463" y="818"/>
                </a:lnTo>
                <a:cubicBezTo>
                  <a:pt x="3776" y="506"/>
                  <a:pt x="4193" y="333"/>
                  <a:pt x="4636" y="333"/>
                </a:cubicBezTo>
                <a:cubicBezTo>
                  <a:pt x="5077" y="333"/>
                  <a:pt x="5491" y="504"/>
                  <a:pt x="5803" y="813"/>
                </a:cubicBezTo>
                <a:cubicBezTo>
                  <a:pt x="5811" y="821"/>
                  <a:pt x="5989" y="977"/>
                  <a:pt x="6001" y="1136"/>
                </a:cubicBezTo>
                <a:cubicBezTo>
                  <a:pt x="6011" y="1259"/>
                  <a:pt x="5945" y="1391"/>
                  <a:pt x="5809" y="1527"/>
                </a:cubicBezTo>
                <a:lnTo>
                  <a:pt x="4864" y="2472"/>
                </a:lnTo>
                <a:lnTo>
                  <a:pt x="3677" y="2213"/>
                </a:lnTo>
                <a:cubicBezTo>
                  <a:pt x="3621" y="2201"/>
                  <a:pt x="3563" y="2218"/>
                  <a:pt x="3523" y="225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sp>
        <p:nvSpPr>
          <p:cNvPr id="21" name="workers_86074"/>
          <p:cNvSpPr>
            <a:spLocks noChangeAspect="1"/>
          </p:cNvSpPr>
          <p:nvPr/>
        </p:nvSpPr>
        <p:spPr bwMode="auto">
          <a:xfrm>
            <a:off x="4447237" y="3954042"/>
            <a:ext cx="336458" cy="330674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607639" h="597195">
                <a:moveTo>
                  <a:pt x="265771" y="540700"/>
                </a:moveTo>
                <a:cubicBezTo>
                  <a:pt x="254201" y="540700"/>
                  <a:pt x="246814" y="552958"/>
                  <a:pt x="246814" y="559354"/>
                </a:cubicBezTo>
                <a:lnTo>
                  <a:pt x="246814" y="578275"/>
                </a:lnTo>
                <a:lnTo>
                  <a:pt x="360736" y="578275"/>
                </a:lnTo>
                <a:lnTo>
                  <a:pt x="360736" y="559354"/>
                </a:lnTo>
                <a:cubicBezTo>
                  <a:pt x="360736" y="552958"/>
                  <a:pt x="353438" y="540700"/>
                  <a:pt x="341868" y="540700"/>
                </a:cubicBezTo>
                <a:lnTo>
                  <a:pt x="338842" y="540700"/>
                </a:lnTo>
                <a:cubicBezTo>
                  <a:pt x="329853" y="552603"/>
                  <a:pt x="317303" y="559354"/>
                  <a:pt x="303775" y="559354"/>
                </a:cubicBezTo>
                <a:cubicBezTo>
                  <a:pt x="290247" y="559354"/>
                  <a:pt x="277786" y="552603"/>
                  <a:pt x="268797" y="540700"/>
                </a:cubicBezTo>
                <a:close/>
                <a:moveTo>
                  <a:pt x="265771" y="521690"/>
                </a:moveTo>
                <a:lnTo>
                  <a:pt x="273781" y="521690"/>
                </a:lnTo>
                <a:cubicBezTo>
                  <a:pt x="277074" y="521690"/>
                  <a:pt x="280189" y="523467"/>
                  <a:pt x="281880" y="526221"/>
                </a:cubicBezTo>
                <a:cubicBezTo>
                  <a:pt x="287399" y="535192"/>
                  <a:pt x="295409" y="540344"/>
                  <a:pt x="303775" y="540344"/>
                </a:cubicBezTo>
                <a:cubicBezTo>
                  <a:pt x="312230" y="540344"/>
                  <a:pt x="320151" y="535192"/>
                  <a:pt x="325759" y="526221"/>
                </a:cubicBezTo>
                <a:cubicBezTo>
                  <a:pt x="327450" y="523467"/>
                  <a:pt x="330476" y="521690"/>
                  <a:pt x="333769" y="521690"/>
                </a:cubicBezTo>
                <a:lnTo>
                  <a:pt x="341868" y="521690"/>
                </a:lnTo>
                <a:cubicBezTo>
                  <a:pt x="352192" y="521690"/>
                  <a:pt x="361983" y="526309"/>
                  <a:pt x="369459" y="534659"/>
                </a:cubicBezTo>
                <a:cubicBezTo>
                  <a:pt x="375867" y="541855"/>
                  <a:pt x="379783" y="551093"/>
                  <a:pt x="379783" y="559354"/>
                </a:cubicBezTo>
                <a:lnTo>
                  <a:pt x="379783" y="579874"/>
                </a:lnTo>
                <a:cubicBezTo>
                  <a:pt x="379783" y="589467"/>
                  <a:pt x="371951" y="597195"/>
                  <a:pt x="362339" y="597195"/>
                </a:cubicBezTo>
                <a:lnTo>
                  <a:pt x="245300" y="597195"/>
                </a:lnTo>
                <a:cubicBezTo>
                  <a:pt x="235688" y="597195"/>
                  <a:pt x="227856" y="589467"/>
                  <a:pt x="227856" y="579874"/>
                </a:cubicBezTo>
                <a:lnTo>
                  <a:pt x="227856" y="559354"/>
                </a:lnTo>
                <a:cubicBezTo>
                  <a:pt x="227856" y="541943"/>
                  <a:pt x="244410" y="521690"/>
                  <a:pt x="265771" y="521690"/>
                </a:cubicBezTo>
                <a:close/>
                <a:moveTo>
                  <a:pt x="303775" y="436109"/>
                </a:moveTo>
                <a:cubicBezTo>
                  <a:pt x="288120" y="436109"/>
                  <a:pt x="275311" y="448904"/>
                  <a:pt x="275311" y="464542"/>
                </a:cubicBezTo>
                <a:lnTo>
                  <a:pt x="275311" y="474049"/>
                </a:lnTo>
                <a:cubicBezTo>
                  <a:pt x="275311" y="489688"/>
                  <a:pt x="288120" y="502482"/>
                  <a:pt x="303775" y="502482"/>
                </a:cubicBezTo>
                <a:cubicBezTo>
                  <a:pt x="319519" y="502482"/>
                  <a:pt x="332239" y="489688"/>
                  <a:pt x="332239" y="474049"/>
                </a:cubicBezTo>
                <a:lnTo>
                  <a:pt x="332239" y="464542"/>
                </a:lnTo>
                <a:cubicBezTo>
                  <a:pt x="332239" y="448904"/>
                  <a:pt x="319519" y="436109"/>
                  <a:pt x="303775" y="436109"/>
                </a:cubicBezTo>
                <a:close/>
                <a:moveTo>
                  <a:pt x="303775" y="417183"/>
                </a:moveTo>
                <a:cubicBezTo>
                  <a:pt x="329927" y="417183"/>
                  <a:pt x="351275" y="438419"/>
                  <a:pt x="351275" y="464542"/>
                </a:cubicBezTo>
                <a:lnTo>
                  <a:pt x="351275" y="474049"/>
                </a:lnTo>
                <a:cubicBezTo>
                  <a:pt x="351275" y="500172"/>
                  <a:pt x="329927" y="521408"/>
                  <a:pt x="303775" y="521408"/>
                </a:cubicBezTo>
                <a:cubicBezTo>
                  <a:pt x="277623" y="521408"/>
                  <a:pt x="256364" y="500172"/>
                  <a:pt x="256364" y="474049"/>
                </a:cubicBezTo>
                <a:lnTo>
                  <a:pt x="256364" y="464542"/>
                </a:lnTo>
                <a:cubicBezTo>
                  <a:pt x="256364" y="438419"/>
                  <a:pt x="277623" y="417183"/>
                  <a:pt x="303775" y="417183"/>
                </a:cubicBezTo>
                <a:close/>
                <a:moveTo>
                  <a:pt x="516661" y="408805"/>
                </a:moveTo>
                <a:cubicBezTo>
                  <a:pt x="521199" y="411294"/>
                  <a:pt x="522890" y="417072"/>
                  <a:pt x="520398" y="421694"/>
                </a:cubicBezTo>
                <a:cubicBezTo>
                  <a:pt x="493880" y="470048"/>
                  <a:pt x="451344" y="508536"/>
                  <a:pt x="400710" y="530135"/>
                </a:cubicBezTo>
                <a:cubicBezTo>
                  <a:pt x="399464" y="530669"/>
                  <a:pt x="398218" y="530935"/>
                  <a:pt x="396973" y="530935"/>
                </a:cubicBezTo>
                <a:cubicBezTo>
                  <a:pt x="393324" y="530935"/>
                  <a:pt x="389765" y="528713"/>
                  <a:pt x="388252" y="525158"/>
                </a:cubicBezTo>
                <a:cubicBezTo>
                  <a:pt x="386205" y="520358"/>
                  <a:pt x="388430" y="514758"/>
                  <a:pt x="393235" y="512713"/>
                </a:cubicBezTo>
                <a:cubicBezTo>
                  <a:pt x="440043" y="492714"/>
                  <a:pt x="479286" y="457159"/>
                  <a:pt x="503758" y="412538"/>
                </a:cubicBezTo>
                <a:cubicBezTo>
                  <a:pt x="506249" y="408005"/>
                  <a:pt x="512034" y="406316"/>
                  <a:pt x="516661" y="408805"/>
                </a:cubicBezTo>
                <a:close/>
                <a:moveTo>
                  <a:pt x="90929" y="408805"/>
                </a:moveTo>
                <a:cubicBezTo>
                  <a:pt x="95558" y="406316"/>
                  <a:pt x="101344" y="408005"/>
                  <a:pt x="103837" y="412538"/>
                </a:cubicBezTo>
                <a:cubicBezTo>
                  <a:pt x="128318" y="457159"/>
                  <a:pt x="167576" y="492803"/>
                  <a:pt x="214401" y="512713"/>
                </a:cubicBezTo>
                <a:cubicBezTo>
                  <a:pt x="219208" y="514758"/>
                  <a:pt x="221434" y="520358"/>
                  <a:pt x="219386" y="525158"/>
                </a:cubicBezTo>
                <a:cubicBezTo>
                  <a:pt x="217873" y="528802"/>
                  <a:pt x="214312" y="530935"/>
                  <a:pt x="210662" y="530935"/>
                </a:cubicBezTo>
                <a:cubicBezTo>
                  <a:pt x="209416" y="530935"/>
                  <a:pt x="208081" y="530669"/>
                  <a:pt x="206924" y="530135"/>
                </a:cubicBezTo>
                <a:cubicBezTo>
                  <a:pt x="156270" y="508536"/>
                  <a:pt x="113718" y="470048"/>
                  <a:pt x="87190" y="421694"/>
                </a:cubicBezTo>
                <a:cubicBezTo>
                  <a:pt x="84608" y="417072"/>
                  <a:pt x="86299" y="411294"/>
                  <a:pt x="90929" y="408805"/>
                </a:cubicBezTo>
                <a:close/>
                <a:moveTo>
                  <a:pt x="493627" y="332108"/>
                </a:moveTo>
                <a:cubicBezTo>
                  <a:pt x="482057" y="332108"/>
                  <a:pt x="474670" y="344378"/>
                  <a:pt x="474670" y="350779"/>
                </a:cubicBezTo>
                <a:lnTo>
                  <a:pt x="474670" y="369718"/>
                </a:lnTo>
                <a:lnTo>
                  <a:pt x="588592" y="369718"/>
                </a:lnTo>
                <a:lnTo>
                  <a:pt x="588592" y="350779"/>
                </a:lnTo>
                <a:cubicBezTo>
                  <a:pt x="588592" y="344378"/>
                  <a:pt x="581294" y="332108"/>
                  <a:pt x="569724" y="332108"/>
                </a:cubicBezTo>
                <a:lnTo>
                  <a:pt x="566698" y="332108"/>
                </a:lnTo>
                <a:cubicBezTo>
                  <a:pt x="557709" y="344022"/>
                  <a:pt x="545159" y="350779"/>
                  <a:pt x="531631" y="350779"/>
                </a:cubicBezTo>
                <a:cubicBezTo>
                  <a:pt x="518103" y="350779"/>
                  <a:pt x="505642" y="344022"/>
                  <a:pt x="496653" y="332108"/>
                </a:cubicBezTo>
                <a:close/>
                <a:moveTo>
                  <a:pt x="37915" y="332108"/>
                </a:moveTo>
                <a:cubicBezTo>
                  <a:pt x="26345" y="332108"/>
                  <a:pt x="18958" y="344378"/>
                  <a:pt x="18958" y="350779"/>
                </a:cubicBezTo>
                <a:lnTo>
                  <a:pt x="18958" y="369718"/>
                </a:lnTo>
                <a:lnTo>
                  <a:pt x="132880" y="369718"/>
                </a:lnTo>
                <a:lnTo>
                  <a:pt x="132880" y="350779"/>
                </a:lnTo>
                <a:cubicBezTo>
                  <a:pt x="132880" y="344378"/>
                  <a:pt x="125582" y="332108"/>
                  <a:pt x="114012" y="332108"/>
                </a:cubicBezTo>
                <a:lnTo>
                  <a:pt x="110986" y="332108"/>
                </a:lnTo>
                <a:cubicBezTo>
                  <a:pt x="101997" y="344022"/>
                  <a:pt x="89447" y="350779"/>
                  <a:pt x="75919" y="350779"/>
                </a:cubicBezTo>
                <a:cubicBezTo>
                  <a:pt x="62391" y="350779"/>
                  <a:pt x="49930" y="344022"/>
                  <a:pt x="40941" y="332108"/>
                </a:cubicBezTo>
                <a:close/>
                <a:moveTo>
                  <a:pt x="493627" y="313169"/>
                </a:moveTo>
                <a:lnTo>
                  <a:pt x="501637" y="313169"/>
                </a:lnTo>
                <a:cubicBezTo>
                  <a:pt x="504930" y="313169"/>
                  <a:pt x="508045" y="314859"/>
                  <a:pt x="509736" y="317704"/>
                </a:cubicBezTo>
                <a:cubicBezTo>
                  <a:pt x="515255" y="326684"/>
                  <a:pt x="523265" y="331841"/>
                  <a:pt x="531631" y="331841"/>
                </a:cubicBezTo>
                <a:cubicBezTo>
                  <a:pt x="540086" y="331841"/>
                  <a:pt x="548007" y="326684"/>
                  <a:pt x="553615" y="317704"/>
                </a:cubicBezTo>
                <a:cubicBezTo>
                  <a:pt x="555306" y="314859"/>
                  <a:pt x="558332" y="313169"/>
                  <a:pt x="561625" y="313169"/>
                </a:cubicBezTo>
                <a:lnTo>
                  <a:pt x="569724" y="313169"/>
                </a:lnTo>
                <a:cubicBezTo>
                  <a:pt x="580048" y="313169"/>
                  <a:pt x="589839" y="317704"/>
                  <a:pt x="597315" y="326062"/>
                </a:cubicBezTo>
                <a:cubicBezTo>
                  <a:pt x="603723" y="333264"/>
                  <a:pt x="607639" y="342511"/>
                  <a:pt x="607639" y="350779"/>
                </a:cubicBezTo>
                <a:lnTo>
                  <a:pt x="607639" y="371318"/>
                </a:lnTo>
                <a:cubicBezTo>
                  <a:pt x="607639" y="380921"/>
                  <a:pt x="599807" y="388745"/>
                  <a:pt x="590195" y="388745"/>
                </a:cubicBezTo>
                <a:lnTo>
                  <a:pt x="473156" y="388745"/>
                </a:lnTo>
                <a:cubicBezTo>
                  <a:pt x="463544" y="388745"/>
                  <a:pt x="455712" y="380921"/>
                  <a:pt x="455712" y="371318"/>
                </a:cubicBezTo>
                <a:lnTo>
                  <a:pt x="455712" y="350779"/>
                </a:lnTo>
                <a:cubicBezTo>
                  <a:pt x="455712" y="333352"/>
                  <a:pt x="472266" y="313169"/>
                  <a:pt x="493627" y="313169"/>
                </a:cubicBezTo>
                <a:close/>
                <a:moveTo>
                  <a:pt x="37915" y="313169"/>
                </a:moveTo>
                <a:lnTo>
                  <a:pt x="45925" y="313169"/>
                </a:lnTo>
                <a:cubicBezTo>
                  <a:pt x="49218" y="313169"/>
                  <a:pt x="52333" y="314859"/>
                  <a:pt x="54024" y="317704"/>
                </a:cubicBezTo>
                <a:cubicBezTo>
                  <a:pt x="59543" y="326684"/>
                  <a:pt x="67553" y="331841"/>
                  <a:pt x="75919" y="331841"/>
                </a:cubicBezTo>
                <a:cubicBezTo>
                  <a:pt x="84374" y="331841"/>
                  <a:pt x="92295" y="326684"/>
                  <a:pt x="97903" y="317704"/>
                </a:cubicBezTo>
                <a:cubicBezTo>
                  <a:pt x="99594" y="314859"/>
                  <a:pt x="102620" y="313169"/>
                  <a:pt x="105913" y="313169"/>
                </a:cubicBezTo>
                <a:lnTo>
                  <a:pt x="114012" y="313169"/>
                </a:lnTo>
                <a:cubicBezTo>
                  <a:pt x="124336" y="313169"/>
                  <a:pt x="134127" y="317704"/>
                  <a:pt x="141603" y="326062"/>
                </a:cubicBezTo>
                <a:cubicBezTo>
                  <a:pt x="148011" y="333264"/>
                  <a:pt x="151927" y="342511"/>
                  <a:pt x="151927" y="350779"/>
                </a:cubicBezTo>
                <a:lnTo>
                  <a:pt x="151927" y="371318"/>
                </a:lnTo>
                <a:cubicBezTo>
                  <a:pt x="151927" y="380921"/>
                  <a:pt x="144095" y="388745"/>
                  <a:pt x="134483" y="388745"/>
                </a:cubicBezTo>
                <a:lnTo>
                  <a:pt x="17444" y="388745"/>
                </a:lnTo>
                <a:cubicBezTo>
                  <a:pt x="7832" y="388745"/>
                  <a:pt x="0" y="380921"/>
                  <a:pt x="0" y="371318"/>
                </a:cubicBezTo>
                <a:lnTo>
                  <a:pt x="0" y="350779"/>
                </a:lnTo>
                <a:cubicBezTo>
                  <a:pt x="0" y="333352"/>
                  <a:pt x="16554" y="313169"/>
                  <a:pt x="37915" y="313169"/>
                </a:cubicBezTo>
                <a:close/>
                <a:moveTo>
                  <a:pt x="531595" y="227517"/>
                </a:moveTo>
                <a:cubicBezTo>
                  <a:pt x="515928" y="227517"/>
                  <a:pt x="503110" y="240312"/>
                  <a:pt x="503110" y="255950"/>
                </a:cubicBezTo>
                <a:lnTo>
                  <a:pt x="503110" y="265457"/>
                </a:lnTo>
                <a:cubicBezTo>
                  <a:pt x="503110" y="281096"/>
                  <a:pt x="515928" y="293890"/>
                  <a:pt x="531595" y="293890"/>
                </a:cubicBezTo>
                <a:cubicBezTo>
                  <a:pt x="547351" y="293890"/>
                  <a:pt x="560080" y="281096"/>
                  <a:pt x="560080" y="265457"/>
                </a:cubicBezTo>
                <a:lnTo>
                  <a:pt x="560080" y="255950"/>
                </a:lnTo>
                <a:cubicBezTo>
                  <a:pt x="560080" y="240312"/>
                  <a:pt x="547351" y="227517"/>
                  <a:pt x="531595" y="227517"/>
                </a:cubicBezTo>
                <a:close/>
                <a:moveTo>
                  <a:pt x="75919" y="227517"/>
                </a:moveTo>
                <a:cubicBezTo>
                  <a:pt x="60264" y="227517"/>
                  <a:pt x="47455" y="240312"/>
                  <a:pt x="47455" y="255950"/>
                </a:cubicBezTo>
                <a:lnTo>
                  <a:pt x="47455" y="265457"/>
                </a:lnTo>
                <a:cubicBezTo>
                  <a:pt x="47455" y="281096"/>
                  <a:pt x="60264" y="293890"/>
                  <a:pt x="75919" y="293890"/>
                </a:cubicBezTo>
                <a:cubicBezTo>
                  <a:pt x="91663" y="293890"/>
                  <a:pt x="104383" y="281096"/>
                  <a:pt x="104383" y="265457"/>
                </a:cubicBezTo>
                <a:lnTo>
                  <a:pt x="104383" y="255950"/>
                </a:lnTo>
                <a:cubicBezTo>
                  <a:pt x="104383" y="240312"/>
                  <a:pt x="91663" y="227517"/>
                  <a:pt x="75919" y="227517"/>
                </a:cubicBezTo>
                <a:close/>
                <a:moveTo>
                  <a:pt x="531595" y="208591"/>
                </a:moveTo>
                <a:cubicBezTo>
                  <a:pt x="557766" y="208591"/>
                  <a:pt x="579130" y="229827"/>
                  <a:pt x="579130" y="255950"/>
                </a:cubicBezTo>
                <a:lnTo>
                  <a:pt x="579130" y="265457"/>
                </a:lnTo>
                <a:cubicBezTo>
                  <a:pt x="579130" y="291580"/>
                  <a:pt x="557766" y="312816"/>
                  <a:pt x="531595" y="312816"/>
                </a:cubicBezTo>
                <a:cubicBezTo>
                  <a:pt x="505424" y="312816"/>
                  <a:pt x="484149" y="291580"/>
                  <a:pt x="484149" y="265457"/>
                </a:cubicBezTo>
                <a:lnTo>
                  <a:pt x="484149" y="255950"/>
                </a:lnTo>
                <a:cubicBezTo>
                  <a:pt x="484149" y="229827"/>
                  <a:pt x="505424" y="208591"/>
                  <a:pt x="531595" y="208591"/>
                </a:cubicBezTo>
                <a:close/>
                <a:moveTo>
                  <a:pt x="75919" y="208591"/>
                </a:moveTo>
                <a:cubicBezTo>
                  <a:pt x="102071" y="208591"/>
                  <a:pt x="123419" y="229827"/>
                  <a:pt x="123419" y="255950"/>
                </a:cubicBezTo>
                <a:lnTo>
                  <a:pt x="123419" y="265457"/>
                </a:lnTo>
                <a:cubicBezTo>
                  <a:pt x="123419" y="291580"/>
                  <a:pt x="102071" y="312816"/>
                  <a:pt x="75919" y="312816"/>
                </a:cubicBezTo>
                <a:cubicBezTo>
                  <a:pt x="49767" y="312816"/>
                  <a:pt x="28508" y="291580"/>
                  <a:pt x="28508" y="265457"/>
                </a:cubicBezTo>
                <a:lnTo>
                  <a:pt x="28508" y="255950"/>
                </a:lnTo>
                <a:cubicBezTo>
                  <a:pt x="28508" y="229827"/>
                  <a:pt x="49767" y="208591"/>
                  <a:pt x="75919" y="208591"/>
                </a:cubicBezTo>
                <a:close/>
                <a:moveTo>
                  <a:pt x="265771" y="123517"/>
                </a:moveTo>
                <a:cubicBezTo>
                  <a:pt x="254201" y="123517"/>
                  <a:pt x="246814" y="135787"/>
                  <a:pt x="246814" y="142188"/>
                </a:cubicBezTo>
                <a:lnTo>
                  <a:pt x="246814" y="161216"/>
                </a:lnTo>
                <a:lnTo>
                  <a:pt x="360736" y="161216"/>
                </a:lnTo>
                <a:lnTo>
                  <a:pt x="360736" y="142188"/>
                </a:lnTo>
                <a:cubicBezTo>
                  <a:pt x="360736" y="135787"/>
                  <a:pt x="353438" y="123517"/>
                  <a:pt x="341868" y="123517"/>
                </a:cubicBezTo>
                <a:lnTo>
                  <a:pt x="338842" y="123517"/>
                </a:lnTo>
                <a:cubicBezTo>
                  <a:pt x="329853" y="135520"/>
                  <a:pt x="317303" y="142188"/>
                  <a:pt x="303775" y="142188"/>
                </a:cubicBezTo>
                <a:cubicBezTo>
                  <a:pt x="290247" y="142188"/>
                  <a:pt x="277786" y="135520"/>
                  <a:pt x="268797" y="123517"/>
                </a:cubicBezTo>
                <a:close/>
                <a:moveTo>
                  <a:pt x="265771" y="104578"/>
                </a:moveTo>
                <a:lnTo>
                  <a:pt x="273781" y="104578"/>
                </a:lnTo>
                <a:cubicBezTo>
                  <a:pt x="277074" y="104578"/>
                  <a:pt x="280189" y="106268"/>
                  <a:pt x="281880" y="109113"/>
                </a:cubicBezTo>
                <a:cubicBezTo>
                  <a:pt x="287399" y="118093"/>
                  <a:pt x="295409" y="123250"/>
                  <a:pt x="303775" y="123250"/>
                </a:cubicBezTo>
                <a:cubicBezTo>
                  <a:pt x="312230" y="123250"/>
                  <a:pt x="320151" y="118093"/>
                  <a:pt x="325759" y="109113"/>
                </a:cubicBezTo>
                <a:cubicBezTo>
                  <a:pt x="327450" y="106268"/>
                  <a:pt x="330476" y="104578"/>
                  <a:pt x="333769" y="104578"/>
                </a:cubicBezTo>
                <a:lnTo>
                  <a:pt x="341868" y="104578"/>
                </a:lnTo>
                <a:cubicBezTo>
                  <a:pt x="352192" y="104578"/>
                  <a:pt x="361983" y="109202"/>
                  <a:pt x="369459" y="117471"/>
                </a:cubicBezTo>
                <a:cubicBezTo>
                  <a:pt x="375867" y="124761"/>
                  <a:pt x="379783" y="133920"/>
                  <a:pt x="379783" y="142188"/>
                </a:cubicBezTo>
                <a:lnTo>
                  <a:pt x="379783" y="162816"/>
                </a:lnTo>
                <a:cubicBezTo>
                  <a:pt x="379783" y="172330"/>
                  <a:pt x="371951" y="180154"/>
                  <a:pt x="362339" y="180154"/>
                </a:cubicBezTo>
                <a:lnTo>
                  <a:pt x="245300" y="180154"/>
                </a:lnTo>
                <a:cubicBezTo>
                  <a:pt x="235688" y="180154"/>
                  <a:pt x="227856" y="172330"/>
                  <a:pt x="227856" y="162727"/>
                </a:cubicBezTo>
                <a:lnTo>
                  <a:pt x="227856" y="142188"/>
                </a:lnTo>
                <a:cubicBezTo>
                  <a:pt x="227856" y="124850"/>
                  <a:pt x="244410" y="104578"/>
                  <a:pt x="265771" y="104578"/>
                </a:cubicBezTo>
                <a:close/>
                <a:moveTo>
                  <a:pt x="382833" y="69765"/>
                </a:moveTo>
                <a:cubicBezTo>
                  <a:pt x="437651" y="88244"/>
                  <a:pt x="484460" y="125734"/>
                  <a:pt x="514716" y="175128"/>
                </a:cubicBezTo>
                <a:cubicBezTo>
                  <a:pt x="517386" y="179659"/>
                  <a:pt x="515962" y="185434"/>
                  <a:pt x="511513" y="188188"/>
                </a:cubicBezTo>
                <a:cubicBezTo>
                  <a:pt x="510000" y="189165"/>
                  <a:pt x="508309" y="189609"/>
                  <a:pt x="506618" y="189609"/>
                </a:cubicBezTo>
                <a:cubicBezTo>
                  <a:pt x="503414" y="189609"/>
                  <a:pt x="500300" y="188010"/>
                  <a:pt x="498520" y="185078"/>
                </a:cubicBezTo>
                <a:cubicBezTo>
                  <a:pt x="470577" y="139326"/>
                  <a:pt x="427328" y="104857"/>
                  <a:pt x="376781" y="87800"/>
                </a:cubicBezTo>
                <a:cubicBezTo>
                  <a:pt x="371798" y="86112"/>
                  <a:pt x="369128" y="80693"/>
                  <a:pt x="370819" y="75718"/>
                </a:cubicBezTo>
                <a:cubicBezTo>
                  <a:pt x="372510" y="70831"/>
                  <a:pt x="377849" y="68166"/>
                  <a:pt x="382833" y="69765"/>
                </a:cubicBezTo>
                <a:close/>
                <a:moveTo>
                  <a:pt x="224809" y="69765"/>
                </a:moveTo>
                <a:cubicBezTo>
                  <a:pt x="229792" y="68166"/>
                  <a:pt x="235131" y="70831"/>
                  <a:pt x="236821" y="75718"/>
                </a:cubicBezTo>
                <a:cubicBezTo>
                  <a:pt x="238512" y="80693"/>
                  <a:pt x="235843" y="86112"/>
                  <a:pt x="230860" y="87800"/>
                </a:cubicBezTo>
                <a:cubicBezTo>
                  <a:pt x="180319" y="104768"/>
                  <a:pt x="137075" y="139326"/>
                  <a:pt x="109136" y="185078"/>
                </a:cubicBezTo>
                <a:cubicBezTo>
                  <a:pt x="107356" y="188010"/>
                  <a:pt x="104242" y="189609"/>
                  <a:pt x="101039" y="189609"/>
                </a:cubicBezTo>
                <a:cubicBezTo>
                  <a:pt x="99348" y="189609"/>
                  <a:pt x="97657" y="189165"/>
                  <a:pt x="96145" y="188188"/>
                </a:cubicBezTo>
                <a:cubicBezTo>
                  <a:pt x="91607" y="185434"/>
                  <a:pt x="90183" y="179659"/>
                  <a:pt x="92941" y="175128"/>
                </a:cubicBezTo>
                <a:cubicBezTo>
                  <a:pt x="123194" y="125645"/>
                  <a:pt x="169998" y="88244"/>
                  <a:pt x="224809" y="69765"/>
                </a:cubicBezTo>
                <a:close/>
                <a:moveTo>
                  <a:pt x="303775" y="19011"/>
                </a:moveTo>
                <a:cubicBezTo>
                  <a:pt x="288120" y="19011"/>
                  <a:pt x="275311" y="31715"/>
                  <a:pt x="275311" y="47439"/>
                </a:cubicBezTo>
                <a:lnTo>
                  <a:pt x="275311" y="56856"/>
                </a:lnTo>
                <a:cubicBezTo>
                  <a:pt x="275311" y="72581"/>
                  <a:pt x="288120" y="85285"/>
                  <a:pt x="303775" y="85285"/>
                </a:cubicBezTo>
                <a:cubicBezTo>
                  <a:pt x="319519" y="85285"/>
                  <a:pt x="332239" y="72581"/>
                  <a:pt x="332239" y="56856"/>
                </a:cubicBezTo>
                <a:lnTo>
                  <a:pt x="332239" y="47439"/>
                </a:lnTo>
                <a:cubicBezTo>
                  <a:pt x="332239" y="31715"/>
                  <a:pt x="319519" y="19011"/>
                  <a:pt x="303775" y="19011"/>
                </a:cubicBezTo>
                <a:close/>
                <a:moveTo>
                  <a:pt x="303775" y="0"/>
                </a:moveTo>
                <a:cubicBezTo>
                  <a:pt x="329927" y="0"/>
                  <a:pt x="351275" y="21321"/>
                  <a:pt x="351275" y="47439"/>
                </a:cubicBezTo>
                <a:lnTo>
                  <a:pt x="351275" y="56856"/>
                </a:lnTo>
                <a:cubicBezTo>
                  <a:pt x="351275" y="82975"/>
                  <a:pt x="329927" y="104296"/>
                  <a:pt x="303775" y="104296"/>
                </a:cubicBezTo>
                <a:cubicBezTo>
                  <a:pt x="277623" y="104296"/>
                  <a:pt x="256364" y="82975"/>
                  <a:pt x="256364" y="56856"/>
                </a:cubicBezTo>
                <a:lnTo>
                  <a:pt x="256364" y="47439"/>
                </a:lnTo>
                <a:cubicBezTo>
                  <a:pt x="256364" y="21321"/>
                  <a:pt x="277623" y="0"/>
                  <a:pt x="30377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sp>
        <p:nvSpPr>
          <p:cNvPr id="22" name="photo-camera_67175"/>
          <p:cNvSpPr>
            <a:spLocks noChangeAspect="1"/>
          </p:cNvSpPr>
          <p:nvPr/>
        </p:nvSpPr>
        <p:spPr bwMode="auto">
          <a:xfrm>
            <a:off x="2767613" y="3944763"/>
            <a:ext cx="336458" cy="294718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5804" h="530652">
                <a:moveTo>
                  <a:pt x="387370" y="193217"/>
                </a:moveTo>
                <a:cubicBezTo>
                  <a:pt x="326211" y="193217"/>
                  <a:pt x="276371" y="242872"/>
                  <a:pt x="276371" y="303926"/>
                </a:cubicBezTo>
                <a:cubicBezTo>
                  <a:pt x="276371" y="365078"/>
                  <a:pt x="326211" y="414734"/>
                  <a:pt x="387370" y="414734"/>
                </a:cubicBezTo>
                <a:cubicBezTo>
                  <a:pt x="448627" y="414734"/>
                  <a:pt x="498368" y="365078"/>
                  <a:pt x="498368" y="303926"/>
                </a:cubicBezTo>
                <a:cubicBezTo>
                  <a:pt x="498368" y="242872"/>
                  <a:pt x="448627" y="193217"/>
                  <a:pt x="387370" y="193217"/>
                </a:cubicBezTo>
                <a:close/>
                <a:moveTo>
                  <a:pt x="387370" y="160113"/>
                </a:moveTo>
                <a:cubicBezTo>
                  <a:pt x="466796" y="160113"/>
                  <a:pt x="531429" y="224635"/>
                  <a:pt x="531429" y="303926"/>
                </a:cubicBezTo>
                <a:cubicBezTo>
                  <a:pt x="531429" y="383315"/>
                  <a:pt x="466796" y="447738"/>
                  <a:pt x="387370" y="447738"/>
                </a:cubicBezTo>
                <a:cubicBezTo>
                  <a:pt x="307943" y="447738"/>
                  <a:pt x="243310" y="383315"/>
                  <a:pt x="243310" y="303926"/>
                </a:cubicBezTo>
                <a:cubicBezTo>
                  <a:pt x="243310" y="224635"/>
                  <a:pt x="307943" y="160113"/>
                  <a:pt x="387370" y="160113"/>
                </a:cubicBezTo>
                <a:close/>
                <a:moveTo>
                  <a:pt x="320077" y="33011"/>
                </a:moveTo>
                <a:lnTo>
                  <a:pt x="288209" y="100916"/>
                </a:lnTo>
                <a:cubicBezTo>
                  <a:pt x="285528" y="106666"/>
                  <a:pt x="279671" y="110334"/>
                  <a:pt x="273217" y="110334"/>
                </a:cubicBezTo>
                <a:lnTo>
                  <a:pt x="153387" y="110334"/>
                </a:lnTo>
                <a:cubicBezTo>
                  <a:pt x="144253" y="110334"/>
                  <a:pt x="136907" y="102998"/>
                  <a:pt x="136907" y="93878"/>
                </a:cubicBezTo>
                <a:lnTo>
                  <a:pt x="136907" y="73952"/>
                </a:lnTo>
                <a:lnTo>
                  <a:pt x="75651" y="73952"/>
                </a:lnTo>
                <a:lnTo>
                  <a:pt x="75651" y="93878"/>
                </a:lnTo>
                <a:cubicBezTo>
                  <a:pt x="75651" y="102998"/>
                  <a:pt x="68304" y="110334"/>
                  <a:pt x="59171" y="110334"/>
                </a:cubicBezTo>
                <a:lnTo>
                  <a:pt x="33060" y="110334"/>
                </a:lnTo>
                <a:lnTo>
                  <a:pt x="33060" y="497542"/>
                </a:lnTo>
                <a:lnTo>
                  <a:pt x="572744" y="497542"/>
                </a:lnTo>
                <a:lnTo>
                  <a:pt x="572744" y="110334"/>
                </a:lnTo>
                <a:lnTo>
                  <a:pt x="502255" y="110334"/>
                </a:lnTo>
                <a:cubicBezTo>
                  <a:pt x="495902" y="110334"/>
                  <a:pt x="490044" y="106666"/>
                  <a:pt x="487264" y="100916"/>
                </a:cubicBezTo>
                <a:lnTo>
                  <a:pt x="455395" y="33011"/>
                </a:lnTo>
                <a:close/>
                <a:moveTo>
                  <a:pt x="309554" y="0"/>
                </a:moveTo>
                <a:lnTo>
                  <a:pt x="465919" y="0"/>
                </a:lnTo>
                <a:cubicBezTo>
                  <a:pt x="472372" y="0"/>
                  <a:pt x="478230" y="3668"/>
                  <a:pt x="480910" y="9517"/>
                </a:cubicBezTo>
                <a:lnTo>
                  <a:pt x="512779" y="77323"/>
                </a:lnTo>
                <a:lnTo>
                  <a:pt x="589324" y="77323"/>
                </a:lnTo>
                <a:cubicBezTo>
                  <a:pt x="598457" y="77323"/>
                  <a:pt x="605804" y="84758"/>
                  <a:pt x="605804" y="93878"/>
                </a:cubicBezTo>
                <a:lnTo>
                  <a:pt x="605804" y="514097"/>
                </a:lnTo>
                <a:cubicBezTo>
                  <a:pt x="605804" y="523217"/>
                  <a:pt x="598457" y="530652"/>
                  <a:pt x="589324" y="530652"/>
                </a:cubicBezTo>
                <a:lnTo>
                  <a:pt x="16580" y="530652"/>
                </a:lnTo>
                <a:cubicBezTo>
                  <a:pt x="7446" y="530652"/>
                  <a:pt x="0" y="523217"/>
                  <a:pt x="0" y="514097"/>
                </a:cubicBezTo>
                <a:lnTo>
                  <a:pt x="0" y="93878"/>
                </a:lnTo>
                <a:cubicBezTo>
                  <a:pt x="0" y="84758"/>
                  <a:pt x="7446" y="77323"/>
                  <a:pt x="16580" y="77323"/>
                </a:cubicBezTo>
                <a:lnTo>
                  <a:pt x="42591" y="77323"/>
                </a:lnTo>
                <a:lnTo>
                  <a:pt x="42591" y="57397"/>
                </a:lnTo>
                <a:cubicBezTo>
                  <a:pt x="42591" y="48277"/>
                  <a:pt x="50037" y="40842"/>
                  <a:pt x="59171" y="40842"/>
                </a:cubicBezTo>
                <a:lnTo>
                  <a:pt x="153387" y="40842"/>
                </a:lnTo>
                <a:cubicBezTo>
                  <a:pt x="162521" y="40842"/>
                  <a:pt x="169967" y="48277"/>
                  <a:pt x="169967" y="57397"/>
                </a:cubicBezTo>
                <a:lnTo>
                  <a:pt x="169967" y="77323"/>
                </a:lnTo>
                <a:lnTo>
                  <a:pt x="262694" y="77323"/>
                </a:lnTo>
                <a:lnTo>
                  <a:pt x="294662" y="9517"/>
                </a:lnTo>
                <a:cubicBezTo>
                  <a:pt x="297342" y="3668"/>
                  <a:pt x="303200" y="0"/>
                  <a:pt x="30955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sp>
        <p:nvSpPr>
          <p:cNvPr id="23" name="twitter_129679"/>
          <p:cNvSpPr>
            <a:spLocks noChangeAspect="1"/>
          </p:cNvSpPr>
          <p:nvPr/>
        </p:nvSpPr>
        <p:spPr bwMode="auto">
          <a:xfrm>
            <a:off x="1873041" y="3964127"/>
            <a:ext cx="281800" cy="336456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06801" h="605099">
                <a:moveTo>
                  <a:pt x="130722" y="251414"/>
                </a:moveTo>
                <a:lnTo>
                  <a:pt x="114947" y="272176"/>
                </a:lnTo>
                <a:lnTo>
                  <a:pt x="136817" y="272176"/>
                </a:lnTo>
                <a:cubicBezTo>
                  <a:pt x="134068" y="265374"/>
                  <a:pt x="132036" y="258454"/>
                  <a:pt x="130722" y="251414"/>
                </a:cubicBezTo>
                <a:close/>
                <a:moveTo>
                  <a:pt x="182337" y="217025"/>
                </a:moveTo>
                <a:cubicBezTo>
                  <a:pt x="186879" y="214872"/>
                  <a:pt x="192257" y="215829"/>
                  <a:pt x="195843" y="219296"/>
                </a:cubicBezTo>
                <a:cubicBezTo>
                  <a:pt x="196919" y="220492"/>
                  <a:pt x="197875" y="221808"/>
                  <a:pt x="198472" y="223243"/>
                </a:cubicBezTo>
                <a:cubicBezTo>
                  <a:pt x="200265" y="227667"/>
                  <a:pt x="199190" y="232809"/>
                  <a:pt x="195843" y="236276"/>
                </a:cubicBezTo>
                <a:cubicBezTo>
                  <a:pt x="188552" y="243451"/>
                  <a:pt x="175644" y="238429"/>
                  <a:pt x="175405" y="228026"/>
                </a:cubicBezTo>
                <a:cubicBezTo>
                  <a:pt x="175285" y="223362"/>
                  <a:pt x="178034" y="219057"/>
                  <a:pt x="182337" y="217025"/>
                </a:cubicBezTo>
                <a:close/>
                <a:moveTo>
                  <a:pt x="245212" y="136390"/>
                </a:moveTo>
                <a:cubicBezTo>
                  <a:pt x="221429" y="136390"/>
                  <a:pt x="197647" y="145339"/>
                  <a:pt x="179601" y="163476"/>
                </a:cubicBezTo>
                <a:cubicBezTo>
                  <a:pt x="143390" y="199629"/>
                  <a:pt x="143390" y="258454"/>
                  <a:pt x="179601" y="294608"/>
                </a:cubicBezTo>
                <a:lnTo>
                  <a:pt x="201949" y="316920"/>
                </a:lnTo>
                <a:cubicBezTo>
                  <a:pt x="219398" y="334460"/>
                  <a:pt x="242821" y="344006"/>
                  <a:pt x="267560" y="344006"/>
                </a:cubicBezTo>
                <a:cubicBezTo>
                  <a:pt x="292418" y="344006"/>
                  <a:pt x="315722" y="334460"/>
                  <a:pt x="333290" y="316920"/>
                </a:cubicBezTo>
                <a:lnTo>
                  <a:pt x="398900" y="251295"/>
                </a:lnTo>
                <a:lnTo>
                  <a:pt x="310942" y="163476"/>
                </a:lnTo>
                <a:cubicBezTo>
                  <a:pt x="292896" y="145459"/>
                  <a:pt x="268994" y="136390"/>
                  <a:pt x="245212" y="136390"/>
                </a:cubicBezTo>
                <a:close/>
                <a:moveTo>
                  <a:pt x="245271" y="112556"/>
                </a:moveTo>
                <a:cubicBezTo>
                  <a:pt x="275149" y="112556"/>
                  <a:pt x="305026" y="123921"/>
                  <a:pt x="327792" y="146652"/>
                </a:cubicBezTo>
                <a:lnTo>
                  <a:pt x="424236" y="242942"/>
                </a:lnTo>
                <a:cubicBezTo>
                  <a:pt x="428897" y="247596"/>
                  <a:pt x="428897" y="255113"/>
                  <a:pt x="424236" y="259766"/>
                </a:cubicBezTo>
                <a:lnTo>
                  <a:pt x="350141" y="333744"/>
                </a:lnTo>
                <a:cubicBezTo>
                  <a:pt x="329466" y="354386"/>
                  <a:pt x="302815" y="365722"/>
                  <a:pt x="275686" y="367512"/>
                </a:cubicBezTo>
                <a:lnTo>
                  <a:pt x="275686" y="396148"/>
                </a:lnTo>
                <a:cubicBezTo>
                  <a:pt x="275686" y="402711"/>
                  <a:pt x="270309" y="408080"/>
                  <a:pt x="263736" y="408080"/>
                </a:cubicBezTo>
                <a:cubicBezTo>
                  <a:pt x="257163" y="408080"/>
                  <a:pt x="251785" y="402711"/>
                  <a:pt x="251785" y="396148"/>
                </a:cubicBezTo>
                <a:lnTo>
                  <a:pt x="251785" y="366796"/>
                </a:lnTo>
                <a:cubicBezTo>
                  <a:pt x="227405" y="363455"/>
                  <a:pt x="203742" y="352477"/>
                  <a:pt x="184979" y="333744"/>
                </a:cubicBezTo>
                <a:lnTo>
                  <a:pt x="162750" y="311551"/>
                </a:lnTo>
                <a:cubicBezTo>
                  <a:pt x="157850" y="306659"/>
                  <a:pt x="153548" y="301409"/>
                  <a:pt x="149724" y="296039"/>
                </a:cubicBezTo>
                <a:lnTo>
                  <a:pt x="91045" y="296039"/>
                </a:lnTo>
                <a:cubicBezTo>
                  <a:pt x="86503" y="296039"/>
                  <a:pt x="82321" y="293414"/>
                  <a:pt x="80289" y="289358"/>
                </a:cubicBezTo>
                <a:cubicBezTo>
                  <a:pt x="78257" y="285301"/>
                  <a:pt x="78735" y="280528"/>
                  <a:pt x="81484" y="276948"/>
                </a:cubicBezTo>
                <a:lnTo>
                  <a:pt x="129646" y="213113"/>
                </a:lnTo>
                <a:cubicBezTo>
                  <a:pt x="132992" y="188771"/>
                  <a:pt x="143987" y="165266"/>
                  <a:pt x="162750" y="146652"/>
                </a:cubicBezTo>
                <a:cubicBezTo>
                  <a:pt x="185517" y="123921"/>
                  <a:pt x="215394" y="112556"/>
                  <a:pt x="245271" y="112556"/>
                </a:cubicBezTo>
                <a:close/>
                <a:moveTo>
                  <a:pt x="65606" y="23865"/>
                </a:moveTo>
                <a:cubicBezTo>
                  <a:pt x="42662" y="23865"/>
                  <a:pt x="23900" y="42480"/>
                  <a:pt x="23900" y="65390"/>
                </a:cubicBezTo>
                <a:lnTo>
                  <a:pt x="23900" y="440549"/>
                </a:lnTo>
                <a:cubicBezTo>
                  <a:pt x="23900" y="463460"/>
                  <a:pt x="42662" y="482075"/>
                  <a:pt x="65606" y="482075"/>
                </a:cubicBezTo>
                <a:lnTo>
                  <a:pt x="264335" y="482075"/>
                </a:lnTo>
                <a:cubicBezTo>
                  <a:pt x="268637" y="482075"/>
                  <a:pt x="272700" y="484461"/>
                  <a:pt x="274732" y="488280"/>
                </a:cubicBezTo>
                <a:lnTo>
                  <a:pt x="319664" y="568705"/>
                </a:lnTo>
                <a:lnTo>
                  <a:pt x="364596" y="488280"/>
                </a:lnTo>
                <a:cubicBezTo>
                  <a:pt x="366747" y="484461"/>
                  <a:pt x="370690" y="482075"/>
                  <a:pt x="374992" y="482075"/>
                </a:cubicBezTo>
                <a:lnTo>
                  <a:pt x="441196" y="482075"/>
                </a:lnTo>
                <a:cubicBezTo>
                  <a:pt x="464259" y="482075"/>
                  <a:pt x="482901" y="463460"/>
                  <a:pt x="482901" y="440549"/>
                </a:cubicBezTo>
                <a:lnTo>
                  <a:pt x="482901" y="65390"/>
                </a:lnTo>
                <a:cubicBezTo>
                  <a:pt x="482901" y="42480"/>
                  <a:pt x="464259" y="23865"/>
                  <a:pt x="441196" y="23865"/>
                </a:cubicBezTo>
                <a:close/>
                <a:moveTo>
                  <a:pt x="65606" y="0"/>
                </a:moveTo>
                <a:lnTo>
                  <a:pt x="441196" y="0"/>
                </a:lnTo>
                <a:cubicBezTo>
                  <a:pt x="477404" y="0"/>
                  <a:pt x="506801" y="29354"/>
                  <a:pt x="506801" y="65390"/>
                </a:cubicBezTo>
                <a:lnTo>
                  <a:pt x="506801" y="440549"/>
                </a:lnTo>
                <a:cubicBezTo>
                  <a:pt x="506801" y="476586"/>
                  <a:pt x="477404" y="505940"/>
                  <a:pt x="441196" y="505940"/>
                </a:cubicBezTo>
                <a:lnTo>
                  <a:pt x="382043" y="505940"/>
                </a:lnTo>
                <a:lnTo>
                  <a:pt x="330180" y="599014"/>
                </a:lnTo>
                <a:cubicBezTo>
                  <a:pt x="328029" y="602832"/>
                  <a:pt x="324085" y="605099"/>
                  <a:pt x="319664" y="605099"/>
                </a:cubicBezTo>
                <a:cubicBezTo>
                  <a:pt x="315362" y="605099"/>
                  <a:pt x="311418" y="602832"/>
                  <a:pt x="309267" y="599014"/>
                </a:cubicBezTo>
                <a:lnTo>
                  <a:pt x="257285" y="505940"/>
                </a:lnTo>
                <a:lnTo>
                  <a:pt x="65606" y="505940"/>
                </a:lnTo>
                <a:cubicBezTo>
                  <a:pt x="29397" y="505940"/>
                  <a:pt x="0" y="476586"/>
                  <a:pt x="0" y="440549"/>
                </a:cubicBezTo>
                <a:lnTo>
                  <a:pt x="0" y="65390"/>
                </a:lnTo>
                <a:cubicBezTo>
                  <a:pt x="0" y="29354"/>
                  <a:pt x="29397" y="0"/>
                  <a:pt x="65606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sp>
        <p:nvSpPr>
          <p:cNvPr id="24" name="squared-speech-bubble-with-shine_76253"/>
          <p:cNvSpPr>
            <a:spLocks noChangeAspect="1"/>
          </p:cNvSpPr>
          <p:nvPr/>
        </p:nvSpPr>
        <p:spPr bwMode="auto">
          <a:xfrm>
            <a:off x="917904" y="3964361"/>
            <a:ext cx="336458" cy="335988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867" h="3867">
                <a:moveTo>
                  <a:pt x="333" y="0"/>
                </a:moveTo>
                <a:cubicBezTo>
                  <a:pt x="150" y="0"/>
                  <a:pt x="0" y="150"/>
                  <a:pt x="0" y="333"/>
                </a:cubicBezTo>
                <a:lnTo>
                  <a:pt x="0" y="3000"/>
                </a:lnTo>
                <a:cubicBezTo>
                  <a:pt x="0" y="3184"/>
                  <a:pt x="150" y="3333"/>
                  <a:pt x="333" y="3333"/>
                </a:cubicBezTo>
                <a:lnTo>
                  <a:pt x="533" y="3333"/>
                </a:lnTo>
                <a:lnTo>
                  <a:pt x="533" y="3800"/>
                </a:lnTo>
                <a:cubicBezTo>
                  <a:pt x="533" y="3837"/>
                  <a:pt x="563" y="3867"/>
                  <a:pt x="600" y="3867"/>
                </a:cubicBezTo>
                <a:cubicBezTo>
                  <a:pt x="615" y="3867"/>
                  <a:pt x="630" y="3862"/>
                  <a:pt x="642" y="3852"/>
                </a:cubicBezTo>
                <a:lnTo>
                  <a:pt x="1290" y="3333"/>
                </a:lnTo>
                <a:lnTo>
                  <a:pt x="3533" y="3333"/>
                </a:lnTo>
                <a:cubicBezTo>
                  <a:pt x="3717" y="3333"/>
                  <a:pt x="3867" y="3184"/>
                  <a:pt x="3867" y="3000"/>
                </a:cubicBezTo>
                <a:lnTo>
                  <a:pt x="3867" y="333"/>
                </a:lnTo>
                <a:cubicBezTo>
                  <a:pt x="3867" y="150"/>
                  <a:pt x="3717" y="0"/>
                  <a:pt x="3533" y="0"/>
                </a:cubicBezTo>
                <a:lnTo>
                  <a:pt x="333" y="0"/>
                </a:lnTo>
                <a:close/>
                <a:moveTo>
                  <a:pt x="333" y="133"/>
                </a:moveTo>
                <a:lnTo>
                  <a:pt x="3533" y="133"/>
                </a:lnTo>
                <a:cubicBezTo>
                  <a:pt x="3645" y="133"/>
                  <a:pt x="3733" y="221"/>
                  <a:pt x="3733" y="333"/>
                </a:cubicBezTo>
                <a:lnTo>
                  <a:pt x="3733" y="3000"/>
                </a:lnTo>
                <a:cubicBezTo>
                  <a:pt x="3733" y="3112"/>
                  <a:pt x="3645" y="3200"/>
                  <a:pt x="3533" y="3200"/>
                </a:cubicBezTo>
                <a:lnTo>
                  <a:pt x="1267" y="3200"/>
                </a:lnTo>
                <a:cubicBezTo>
                  <a:pt x="1252" y="3200"/>
                  <a:pt x="1237" y="3205"/>
                  <a:pt x="1225" y="3215"/>
                </a:cubicBezTo>
                <a:lnTo>
                  <a:pt x="667" y="3661"/>
                </a:lnTo>
                <a:lnTo>
                  <a:pt x="667" y="3267"/>
                </a:lnTo>
                <a:cubicBezTo>
                  <a:pt x="667" y="3230"/>
                  <a:pt x="637" y="3200"/>
                  <a:pt x="600" y="3200"/>
                </a:cubicBezTo>
                <a:lnTo>
                  <a:pt x="333" y="3200"/>
                </a:lnTo>
                <a:cubicBezTo>
                  <a:pt x="221" y="3200"/>
                  <a:pt x="133" y="3112"/>
                  <a:pt x="133" y="3000"/>
                </a:cubicBezTo>
                <a:lnTo>
                  <a:pt x="133" y="333"/>
                </a:lnTo>
                <a:cubicBezTo>
                  <a:pt x="133" y="221"/>
                  <a:pt x="221" y="133"/>
                  <a:pt x="333" y="133"/>
                </a:cubicBezTo>
                <a:close/>
                <a:moveTo>
                  <a:pt x="333" y="300"/>
                </a:moveTo>
                <a:cubicBezTo>
                  <a:pt x="315" y="300"/>
                  <a:pt x="300" y="315"/>
                  <a:pt x="300" y="333"/>
                </a:cubicBezTo>
                <a:lnTo>
                  <a:pt x="300" y="1267"/>
                </a:lnTo>
                <a:cubicBezTo>
                  <a:pt x="300" y="1285"/>
                  <a:pt x="314" y="1300"/>
                  <a:pt x="333" y="1300"/>
                </a:cubicBezTo>
                <a:cubicBezTo>
                  <a:pt x="351" y="1301"/>
                  <a:pt x="366" y="1286"/>
                  <a:pt x="367" y="1268"/>
                </a:cubicBezTo>
                <a:lnTo>
                  <a:pt x="367" y="1267"/>
                </a:lnTo>
                <a:lnTo>
                  <a:pt x="367" y="367"/>
                </a:lnTo>
                <a:lnTo>
                  <a:pt x="1267" y="367"/>
                </a:lnTo>
                <a:cubicBezTo>
                  <a:pt x="1285" y="367"/>
                  <a:pt x="1300" y="352"/>
                  <a:pt x="1300" y="334"/>
                </a:cubicBezTo>
                <a:cubicBezTo>
                  <a:pt x="1301" y="315"/>
                  <a:pt x="1286" y="300"/>
                  <a:pt x="1268" y="300"/>
                </a:cubicBezTo>
                <a:lnTo>
                  <a:pt x="1267" y="300"/>
                </a:lnTo>
                <a:lnTo>
                  <a:pt x="333" y="300"/>
                </a:lnTo>
                <a:close/>
                <a:moveTo>
                  <a:pt x="933" y="933"/>
                </a:moveTo>
                <a:cubicBezTo>
                  <a:pt x="897" y="933"/>
                  <a:pt x="866" y="962"/>
                  <a:pt x="866" y="999"/>
                </a:cubicBezTo>
                <a:cubicBezTo>
                  <a:pt x="865" y="1036"/>
                  <a:pt x="895" y="1066"/>
                  <a:pt x="931" y="1067"/>
                </a:cubicBezTo>
                <a:cubicBezTo>
                  <a:pt x="932" y="1067"/>
                  <a:pt x="933" y="1067"/>
                  <a:pt x="933" y="1067"/>
                </a:cubicBezTo>
                <a:lnTo>
                  <a:pt x="2933" y="1067"/>
                </a:lnTo>
                <a:cubicBezTo>
                  <a:pt x="2970" y="1067"/>
                  <a:pt x="3000" y="1038"/>
                  <a:pt x="3001" y="1001"/>
                </a:cubicBezTo>
                <a:cubicBezTo>
                  <a:pt x="3001" y="964"/>
                  <a:pt x="2972" y="934"/>
                  <a:pt x="2935" y="933"/>
                </a:cubicBezTo>
                <a:cubicBezTo>
                  <a:pt x="2935" y="933"/>
                  <a:pt x="2934" y="933"/>
                  <a:pt x="2933" y="933"/>
                </a:cubicBezTo>
                <a:lnTo>
                  <a:pt x="933" y="933"/>
                </a:lnTo>
                <a:close/>
                <a:moveTo>
                  <a:pt x="933" y="1600"/>
                </a:moveTo>
                <a:cubicBezTo>
                  <a:pt x="897" y="1599"/>
                  <a:pt x="866" y="1629"/>
                  <a:pt x="866" y="1666"/>
                </a:cubicBezTo>
                <a:cubicBezTo>
                  <a:pt x="865" y="1703"/>
                  <a:pt x="895" y="1733"/>
                  <a:pt x="931" y="1733"/>
                </a:cubicBezTo>
                <a:cubicBezTo>
                  <a:pt x="932" y="1733"/>
                  <a:pt x="933" y="1733"/>
                  <a:pt x="933" y="1733"/>
                </a:cubicBezTo>
                <a:lnTo>
                  <a:pt x="2933" y="1733"/>
                </a:lnTo>
                <a:cubicBezTo>
                  <a:pt x="2970" y="1734"/>
                  <a:pt x="3000" y="1704"/>
                  <a:pt x="3001" y="1668"/>
                </a:cubicBezTo>
                <a:cubicBezTo>
                  <a:pt x="3001" y="1631"/>
                  <a:pt x="2972" y="1601"/>
                  <a:pt x="2935" y="1600"/>
                </a:cubicBezTo>
                <a:cubicBezTo>
                  <a:pt x="2935" y="1600"/>
                  <a:pt x="2934" y="1600"/>
                  <a:pt x="2933" y="1600"/>
                </a:cubicBezTo>
                <a:lnTo>
                  <a:pt x="933" y="1600"/>
                </a:lnTo>
                <a:close/>
                <a:moveTo>
                  <a:pt x="933" y="2267"/>
                </a:moveTo>
                <a:cubicBezTo>
                  <a:pt x="897" y="2266"/>
                  <a:pt x="866" y="2296"/>
                  <a:pt x="866" y="2332"/>
                </a:cubicBezTo>
                <a:cubicBezTo>
                  <a:pt x="865" y="2369"/>
                  <a:pt x="895" y="2399"/>
                  <a:pt x="931" y="2400"/>
                </a:cubicBezTo>
                <a:cubicBezTo>
                  <a:pt x="932" y="2400"/>
                  <a:pt x="933" y="2400"/>
                  <a:pt x="933" y="2400"/>
                </a:cubicBezTo>
                <a:lnTo>
                  <a:pt x="2933" y="2400"/>
                </a:lnTo>
                <a:cubicBezTo>
                  <a:pt x="2970" y="2401"/>
                  <a:pt x="3000" y="2371"/>
                  <a:pt x="3001" y="2334"/>
                </a:cubicBezTo>
                <a:cubicBezTo>
                  <a:pt x="3001" y="2297"/>
                  <a:pt x="2972" y="2267"/>
                  <a:pt x="2935" y="2267"/>
                </a:cubicBezTo>
                <a:cubicBezTo>
                  <a:pt x="2935" y="2267"/>
                  <a:pt x="2934" y="2267"/>
                  <a:pt x="2933" y="2267"/>
                </a:cubicBezTo>
                <a:lnTo>
                  <a:pt x="933" y="226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sp useBgFill="1">
        <p:nvSpPr>
          <p:cNvPr id="28" name="矩形 27"/>
          <p:cNvSpPr/>
          <p:nvPr/>
        </p:nvSpPr>
        <p:spPr>
          <a:xfrm>
            <a:off x="7850574" y="692138"/>
            <a:ext cx="2522219" cy="5468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641" y="539351"/>
            <a:ext cx="2886630" cy="5779298"/>
          </a:xfrm>
          <a:prstGeom prst="rect">
            <a:avLst/>
          </a:prstGeom>
        </p:spPr>
      </p:pic>
      <p:pic>
        <p:nvPicPr>
          <p:cNvPr id="10" name="图片 9" descr="log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145" y="405765"/>
            <a:ext cx="2451735" cy="76454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1423a1f6-7485-489c-9a00-c0ae66327843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alpha val="60000"/>
          </a:schemeClr>
        </a:solidFill>
        <a:ln>
          <a:noFill/>
        </a:ln>
        <a:effectLst>
          <a:outerShdw blurRad="165100" dist="38100" dir="15600000" sx="102000" sy="102000" algn="tl" rotWithShape="0">
            <a:prstClr val="black">
              <a:alpha val="44000"/>
            </a:prstClr>
          </a:outerShdw>
        </a:effectLst>
      </a:spPr>
      <a:bodyPr rtlCol="0" anchor="ctr"/>
      <a:lstStyle>
        <a:defPPr algn="ctr">
          <a:defRPr dirty="0">
            <a:solidFill>
              <a:prstClr val="white"/>
            </a:solidFill>
            <a:latin typeface="等线" panose="02010600030101010101" charset="-122"/>
            <a:ea typeface="等线" panose="02010600030101010101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120</Words>
  <Application>Microsoft Macintosh PowerPoint</Application>
  <PresentationFormat>宽屏</PresentationFormat>
  <Paragraphs>25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等线 Light</vt:lpstr>
      <vt:lpstr>方正清刻本悦宋简体</vt:lpstr>
      <vt:lpstr>仿宋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晓晴</dc:creator>
  <cp:lastModifiedBy>42278</cp:lastModifiedBy>
  <cp:revision>98</cp:revision>
  <dcterms:created xsi:type="dcterms:W3CDTF">2018-04-24T01:04:00Z</dcterms:created>
  <dcterms:modified xsi:type="dcterms:W3CDTF">2019-05-30T19:38:35Z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